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erriweather Light"/>
      <p:regular r:id="rId19"/>
      <p:bold r:id="rId20"/>
      <p:italic r:id="rId21"/>
      <p:boldItalic r:id="rId22"/>
    </p:embeddedFont>
    <p:embeddedFont>
      <p:font typeface="Montserrat"/>
      <p:regular r:id="rId23"/>
      <p:bold r:id="rId24"/>
      <p:italic r:id="rId25"/>
      <p:boldItalic r:id="rId26"/>
    </p:embeddedFont>
    <p:embeddedFont>
      <p:font typeface="Open Sans SemiBold"/>
      <p:regular r:id="rId27"/>
      <p:bold r:id="rId28"/>
      <p:italic r:id="rId29"/>
      <p:boldItalic r:id="rId30"/>
    </p:embeddedFont>
    <p:embeddedFont>
      <p:font typeface="Vidaloka"/>
      <p:regular r:id="rId31"/>
    </p:embeddedFont>
    <p:embeddedFont>
      <p:font typeface="Russo One"/>
      <p:regular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mTWbInjfYZRK95Neu6bObuh/qt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indrani pa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Light-bold.fntdata"/><Relationship Id="rId22" Type="http://schemas.openxmlformats.org/officeDocument/2006/relationships/font" Target="fonts/MerriweatherLight-boldItalic.fntdata"/><Relationship Id="rId21" Type="http://schemas.openxmlformats.org/officeDocument/2006/relationships/font" Target="fonts/MerriweatherLight-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Vidaloka-regular.fntdata"/><Relationship Id="rId30" Type="http://schemas.openxmlformats.org/officeDocument/2006/relationships/font" Target="fonts/OpenSansSemiBold-boldItalic.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RussoOne-regular.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erriweatherLight-regular.fntdata"/><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6-15T03:44:51.187">
    <p:pos x="6000" y="0"/>
    <p:text>https://www.unwater.org/water-facts/</p:text>
    <p:extLst>
      <p:ext uri="{C676402C-5697-4E1C-873F-D02D1690AC5C}">
        <p15:threadingInfo timeZoneBias="0"/>
      </p:ext>
      <p:ext uri="http://customooxmlschemas.google.com/">
        <go:slidesCustomData xmlns:go="http://customooxmlschemas.google.com/" commentPostId="AAAAbKWtZ5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Sharing the importance of clean water to communities of students in NYC and India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Two questions:</a:t>
            </a:r>
            <a:endParaRPr/>
          </a:p>
          <a:p>
            <a:pPr indent="0" lvl="0" marL="0" rtl="0" algn="l">
              <a:lnSpc>
                <a:spcPct val="100000"/>
              </a:lnSpc>
              <a:spcBef>
                <a:spcPts val="0"/>
              </a:spcBef>
              <a:spcAft>
                <a:spcPts val="0"/>
              </a:spcAft>
              <a:buSzPts val="1100"/>
              <a:buNone/>
            </a:pPr>
            <a:r>
              <a:rPr lang="en"/>
              <a:t>Is it feasible to install rainwater harvesting as a solution to climate adaptation in new york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aim to explore that question with implementation experts from bangalore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Students will learn about climate from these cities have been changing and does the water cycle. Climate is geeting wetter, flash flooding is increasing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Although ny is a coastal city we can look at innovative ideas, decrease flash flooding events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Find water statistics of water bill, on average how much do we pay for water, water usage and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Awareness building</a:t>
            </a:r>
            <a:endParaRPr/>
          </a:p>
          <a:p>
            <a:pPr indent="0" lvl="0" marL="0" rtl="0" algn="l">
              <a:lnSpc>
                <a:spcPct val="100000"/>
              </a:lnSpc>
              <a:spcBef>
                <a:spcPts val="0"/>
              </a:spcBef>
              <a:spcAft>
                <a:spcPts val="0"/>
              </a:spcAft>
              <a:buSzPts val="1100"/>
              <a:buNone/>
            </a:pPr>
            <a:r>
              <a:rPr lang="en"/>
              <a:t>Buildings to install rainwater harvesting practices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Look at historic and hydro met net data to demonstrate rainfall features. We will learn about how feasibility can change based on culture and climatic behavuir and infrastructure in Bangalore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Collaboration: Talk about Dr. Hari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Sharing the importance of clean water to communities of students in NYC and India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Water:</a:t>
            </a:r>
            <a:endParaRPr/>
          </a:p>
          <a:p>
            <a:pPr indent="0" lvl="0" marL="0" rtl="0" algn="l">
              <a:lnSpc>
                <a:spcPct val="100000"/>
              </a:lnSpc>
              <a:spcBef>
                <a:spcPts val="0"/>
              </a:spcBef>
              <a:spcAft>
                <a:spcPts val="0"/>
              </a:spcAft>
              <a:buSzPts val="1100"/>
              <a:buNone/>
            </a:pPr>
            <a:r>
              <a:rPr lang="en"/>
              <a:t>Research on water in bangalore</a:t>
            </a:r>
            <a:endParaRPr/>
          </a:p>
          <a:p>
            <a:pPr indent="0" lvl="0" marL="0" rtl="0" algn="l">
              <a:lnSpc>
                <a:spcPct val="100000"/>
              </a:lnSpc>
              <a:spcBef>
                <a:spcPts val="0"/>
              </a:spcBef>
              <a:spcAft>
                <a:spcPts val="0"/>
              </a:spcAft>
              <a:buSzPts val="1100"/>
              <a:buNone/>
            </a:pPr>
            <a:r>
              <a:rPr lang="en"/>
              <a:t>Having discussion with Dr. Hari</a:t>
            </a:r>
            <a:endParaRPr/>
          </a:p>
          <a:p>
            <a:pPr indent="0" lvl="0" marL="0" rtl="0" algn="l">
              <a:lnSpc>
                <a:spcPct val="100000"/>
              </a:lnSpc>
              <a:spcBef>
                <a:spcPts val="0"/>
              </a:spcBef>
              <a:spcAft>
                <a:spcPts val="0"/>
              </a:spcAft>
              <a:buSzPts val="1100"/>
              <a:buNone/>
            </a:pPr>
            <a:r>
              <a:rPr lang="en"/>
              <a:t>INterviewing </a:t>
            </a:r>
            <a:endParaRPr/>
          </a:p>
          <a:p>
            <a:pPr indent="0" lvl="0" marL="0" rtl="0" algn="l">
              <a:lnSpc>
                <a:spcPct val="100000"/>
              </a:lnSpc>
              <a:spcBef>
                <a:spcPts val="0"/>
              </a:spcBef>
              <a:spcAft>
                <a:spcPts val="0"/>
              </a:spcAft>
              <a:buSzPts val="1100"/>
              <a:buNone/>
            </a:pPr>
            <a:r>
              <a:rPr lang="en"/>
              <a:t>Speak to facility from bangalore and learn about their water research</a:t>
            </a:r>
            <a:endParaRPr/>
          </a:p>
          <a:p>
            <a:pPr indent="0" lvl="0" marL="0" rtl="0" algn="l">
              <a:lnSpc>
                <a:spcPct val="100000"/>
              </a:lnSpc>
              <a:spcBef>
                <a:spcPts val="0"/>
              </a:spcBef>
              <a:spcAft>
                <a:spcPts val="0"/>
              </a:spcAft>
              <a:buSzPts val="1100"/>
              <a:buNone/>
            </a:pPr>
            <a:r>
              <a:rPr lang="en"/>
              <a:t>Creating awareness about water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You ask question, including interactive meetings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Finding the right time to do this:</a:t>
            </a:r>
            <a:endParaRPr/>
          </a:p>
          <a:p>
            <a:pPr indent="0" lvl="0" marL="0" rtl="0" algn="l">
              <a:lnSpc>
                <a:spcPct val="100000"/>
              </a:lnSpc>
              <a:spcBef>
                <a:spcPts val="0"/>
              </a:spcBef>
              <a:spcAft>
                <a:spcPts val="0"/>
              </a:spcAft>
              <a:buSzPts val="1100"/>
              <a:buNone/>
            </a:pPr>
            <a:r>
              <a:rPr lang="en"/>
              <a:t>NITTE School of Design </a:t>
            </a:r>
            <a:endParaRPr/>
          </a:p>
          <a:p>
            <a:pPr indent="0" lvl="0" marL="0" rtl="0" algn="l">
              <a:lnSpc>
                <a:spcPct val="100000"/>
              </a:lnSpc>
              <a:spcBef>
                <a:spcPts val="0"/>
              </a:spcBef>
              <a:spcAft>
                <a:spcPts val="0"/>
              </a:spcAft>
              <a:buSzPts val="1100"/>
              <a:buNone/>
            </a:pPr>
            <a:r>
              <a:rPr lang="en"/>
              <a:t>4 members on the council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Involving students in planning</a:t>
            </a:r>
            <a:endParaRPr/>
          </a:p>
          <a:p>
            <a:pPr indent="0" lvl="0" marL="0" rtl="0" algn="l">
              <a:lnSpc>
                <a:spcPct val="100000"/>
              </a:lnSpc>
              <a:spcBef>
                <a:spcPts val="0"/>
              </a:spcBef>
              <a:spcAft>
                <a:spcPts val="0"/>
              </a:spcAft>
              <a:buSzPts val="1100"/>
              <a:buNone/>
            </a:pPr>
            <a:r>
              <a:rPr lang="en"/>
              <a:t>Visual </a:t>
            </a:r>
            <a:endParaRPr/>
          </a:p>
          <a:p>
            <a:pPr indent="0" lvl="0" marL="0" rtl="0" algn="l">
              <a:lnSpc>
                <a:spcPct val="100000"/>
              </a:lnSpc>
              <a:spcBef>
                <a:spcPts val="0"/>
              </a:spcBef>
              <a:spcAft>
                <a:spcPts val="0"/>
              </a:spcAft>
              <a:buSzPts val="1100"/>
              <a:buNone/>
            </a:pPr>
            <a:r>
              <a:rPr lang="en"/>
              <a:t>Architecture</a:t>
            </a:r>
            <a:endParaRPr/>
          </a:p>
          <a:p>
            <a:pPr indent="0" lvl="0" marL="0" rtl="0" algn="l">
              <a:lnSpc>
                <a:spcPct val="100000"/>
              </a:lnSpc>
              <a:spcBef>
                <a:spcPts val="0"/>
              </a:spcBef>
              <a:spcAft>
                <a:spcPts val="0"/>
              </a:spcAft>
              <a:buSzPts val="1100"/>
              <a:buNone/>
            </a:pPr>
            <a:r>
              <a:rPr lang="en"/>
              <a:t>Workshop Planning</a:t>
            </a:r>
            <a:endParaRPr/>
          </a:p>
          <a:p>
            <a:pPr indent="0" lvl="0" marL="0" rtl="0" algn="l">
              <a:lnSpc>
                <a:spcPct val="100000"/>
              </a:lnSpc>
              <a:spcBef>
                <a:spcPts val="0"/>
              </a:spcBef>
              <a:spcAft>
                <a:spcPts val="0"/>
              </a:spcAft>
              <a:buSzPts val="1100"/>
              <a:buNone/>
            </a:pPr>
            <a:r>
              <a:rPr lang="en"/>
              <a:t>Course Study</a:t>
            </a:r>
            <a:endParaRPr/>
          </a:p>
          <a:p>
            <a:pPr indent="0" lvl="0" marL="0" rtl="0" algn="l">
              <a:lnSpc>
                <a:spcPct val="100000"/>
              </a:lnSpc>
              <a:spcBef>
                <a:spcPts val="0"/>
              </a:spcBef>
              <a:spcAft>
                <a:spcPts val="0"/>
              </a:spcAft>
              <a:buSzPts val="1100"/>
              <a:buNone/>
            </a:pPr>
            <a:r>
              <a:rPr lang="en"/>
              <a:t>Regional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Pick 3 people from taskforce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to demonstrate</a:t>
            </a:r>
            <a:endParaRPr/>
          </a:p>
          <a:p>
            <a:pPr indent="0" lvl="0" marL="0" rtl="0" algn="l">
              <a:lnSpc>
                <a:spcPct val="100000"/>
              </a:lnSpc>
              <a:spcBef>
                <a:spcPts val="0"/>
              </a:spcBef>
              <a:spcAft>
                <a:spcPts val="0"/>
              </a:spcAft>
              <a:buSzPts val="1100"/>
              <a:buNone/>
            </a:pPr>
            <a:r>
              <a:rPr lang="en"/>
              <a:t>Environmental learning: Hands on work </a:t>
            </a:r>
            <a:endParaRPr/>
          </a:p>
          <a:p>
            <a:pPr indent="0" lvl="0" marL="0" rtl="0" algn="l">
              <a:lnSpc>
                <a:spcPct val="100000"/>
              </a:lnSpc>
              <a:spcBef>
                <a:spcPts val="0"/>
              </a:spcBef>
              <a:spcAft>
                <a:spcPts val="0"/>
              </a:spcAft>
              <a:buSzPts val="1100"/>
              <a:buNone/>
            </a:pPr>
            <a:r>
              <a:rPr lang="en"/>
              <a:t>Learning Beyond the classroom</a:t>
            </a:r>
            <a:endParaRPr/>
          </a:p>
          <a:p>
            <a:pPr indent="0" lvl="0" marL="0" rtl="0" algn="l">
              <a:lnSpc>
                <a:spcPct val="100000"/>
              </a:lnSpc>
              <a:spcBef>
                <a:spcPts val="0"/>
              </a:spcBef>
              <a:spcAft>
                <a:spcPts val="0"/>
              </a:spcAft>
              <a:buSzPts val="1100"/>
              <a:buNone/>
            </a:pPr>
            <a:r>
              <a:rPr lang="en"/>
              <a:t>Rain gauage- order water test kits (nitrates)</a:t>
            </a:r>
            <a:endParaRPr/>
          </a:p>
          <a:p>
            <a:pPr indent="-298450" lvl="0" marL="457200" rtl="0" algn="l">
              <a:lnSpc>
                <a:spcPct val="100000"/>
              </a:lnSpc>
              <a:spcBef>
                <a:spcPts val="0"/>
              </a:spcBef>
              <a:spcAft>
                <a:spcPts val="0"/>
              </a:spcAft>
              <a:buSzPts val="1100"/>
              <a:buChar char="-"/>
            </a:pPr>
            <a:r>
              <a:rPr lang="en"/>
              <a:t>Sustainable </a:t>
            </a:r>
            <a:endParaRPr/>
          </a:p>
          <a:p>
            <a:pPr indent="-298450" lvl="0" marL="457200" rtl="0" algn="l">
              <a:lnSpc>
                <a:spcPct val="100000"/>
              </a:lnSpc>
              <a:spcBef>
                <a:spcPts val="0"/>
              </a:spcBef>
              <a:spcAft>
                <a:spcPts val="0"/>
              </a:spcAft>
              <a:buSzPts val="1100"/>
              <a:buChar char="-"/>
            </a:pPr>
            <a:r>
              <a:rPr lang="en"/>
              <a:t>70% of any cities of water needs can be met out of rainwater</a:t>
            </a:r>
            <a:endParaRPr/>
          </a:p>
          <a:p>
            <a:pPr indent="-298450" lvl="0" marL="457200" rtl="0" algn="l">
              <a:lnSpc>
                <a:spcPct val="100000"/>
              </a:lnSpc>
              <a:spcBef>
                <a:spcPts val="0"/>
              </a:spcBef>
              <a:spcAft>
                <a:spcPts val="0"/>
              </a:spcAft>
              <a:buSzPts val="1100"/>
              <a:buChar char="-"/>
            </a:pPr>
            <a:r>
              <a:rPr lang="en"/>
              <a:t>Easily Deployable </a:t>
            </a:r>
            <a:endParaRPr/>
          </a:p>
          <a:p>
            <a:pPr indent="-298450" lvl="0" marL="457200" rtl="0" algn="l">
              <a:lnSpc>
                <a:spcPct val="100000"/>
              </a:lnSpc>
              <a:spcBef>
                <a:spcPts val="0"/>
              </a:spcBef>
              <a:spcAft>
                <a:spcPts val="0"/>
              </a:spcAft>
              <a:buSzPts val="1100"/>
              <a:buChar char="-"/>
            </a:pPr>
            <a:r>
              <a:rPr lang="en"/>
              <a:t>Viable</a:t>
            </a:r>
            <a:endParaRPr/>
          </a:p>
          <a:p>
            <a:pPr indent="0" lvl="0" marL="0" rtl="0" algn="l">
              <a:lnSpc>
                <a:spcPct val="100000"/>
              </a:lnSpc>
              <a:spcBef>
                <a:spcPts val="0"/>
              </a:spcBef>
              <a:spcAft>
                <a:spcPts val="0"/>
              </a:spcAft>
              <a:buSzPts val="1100"/>
              <a:buNone/>
            </a:pPr>
            <a:r>
              <a:rPr lang="en"/>
              <a:t>Research:</a:t>
            </a:r>
            <a:endParaRPr/>
          </a:p>
          <a:p>
            <a:pPr indent="0" lvl="0" marL="0" rtl="0" algn="l">
              <a:lnSpc>
                <a:spcPct val="100000"/>
              </a:lnSpc>
              <a:spcBef>
                <a:spcPts val="0"/>
              </a:spcBef>
              <a:spcAft>
                <a:spcPts val="0"/>
              </a:spcAft>
              <a:buSzPts val="1100"/>
              <a:buNone/>
            </a:pPr>
            <a:r>
              <a:rPr lang="en"/>
              <a:t>What people are doing with rain water?</a:t>
            </a:r>
            <a:endParaRPr/>
          </a:p>
          <a:p>
            <a:pPr indent="0" lvl="0" marL="0" rtl="0" algn="l">
              <a:lnSpc>
                <a:spcPct val="100000"/>
              </a:lnSpc>
              <a:spcBef>
                <a:spcPts val="0"/>
              </a:spcBef>
              <a:spcAft>
                <a:spcPts val="0"/>
              </a:spcAft>
              <a:buSzPts val="1100"/>
              <a:buNone/>
            </a:pPr>
            <a:r>
              <a:rPr lang="en"/>
              <a:t>People doing rainwater harvesting from home</a:t>
            </a:r>
            <a:endParaRPr/>
          </a:p>
          <a:p>
            <a:pPr indent="0" lvl="0" marL="0" rtl="0" algn="l">
              <a:lnSpc>
                <a:spcPct val="100000"/>
              </a:lnSpc>
              <a:spcBef>
                <a:spcPts val="0"/>
              </a:spcBef>
              <a:spcAft>
                <a:spcPts val="0"/>
              </a:spcAft>
              <a:buSzPts val="1100"/>
              <a:buNone/>
            </a:pPr>
            <a:r>
              <a:rPr lang="en"/>
              <a:t>Zero water bill</a:t>
            </a:r>
            <a:endParaRPr/>
          </a:p>
          <a:p>
            <a:pPr indent="0" lvl="0" marL="0" rtl="0" algn="l">
              <a:lnSpc>
                <a:spcPct val="100000"/>
              </a:lnSpc>
              <a:spcBef>
                <a:spcPts val="0"/>
              </a:spcBef>
              <a:spcAft>
                <a:spcPts val="0"/>
              </a:spcAft>
              <a:buSzPts val="1100"/>
              <a:buNone/>
            </a:pPr>
            <a:r>
              <a:rPr lang="en"/>
              <a:t>Water adaptation to climate change:</a:t>
            </a:r>
            <a:endParaRPr/>
          </a:p>
          <a:p>
            <a:pPr indent="0" lvl="0" marL="0" rtl="0" algn="l">
              <a:lnSpc>
                <a:spcPct val="100000"/>
              </a:lnSpc>
              <a:spcBef>
                <a:spcPts val="0"/>
              </a:spcBef>
              <a:spcAft>
                <a:spcPts val="0"/>
              </a:spcAft>
              <a:buSzPts val="1100"/>
              <a:buNone/>
            </a:pPr>
            <a:r>
              <a:rPr lang="en"/>
              <a:t>Bangalore weather climate</a:t>
            </a:r>
            <a:endParaRPr/>
          </a:p>
          <a:p>
            <a:pPr indent="0" lvl="0" marL="0" rtl="0" algn="l">
              <a:lnSpc>
                <a:spcPct val="100000"/>
              </a:lnSpc>
              <a:spcBef>
                <a:spcPts val="0"/>
              </a:spcBef>
              <a:spcAft>
                <a:spcPts val="0"/>
              </a:spcAft>
              <a:buSzPts val="1100"/>
              <a:buNone/>
            </a:pPr>
            <a:r>
              <a:rPr lang="en"/>
              <a:t>Flash flooding</a:t>
            </a:r>
            <a:endParaRPr/>
          </a:p>
          <a:p>
            <a:pPr indent="0" lvl="0" marL="0" rtl="0" algn="l">
              <a:lnSpc>
                <a:spcPct val="100000"/>
              </a:lnSpc>
              <a:spcBef>
                <a:spcPts val="0"/>
              </a:spcBef>
              <a:spcAft>
                <a:spcPts val="0"/>
              </a:spcAft>
              <a:buSzPts val="1100"/>
              <a:buNone/>
            </a:pPr>
            <a:r>
              <a:rPr lang="en"/>
              <a:t>Explore the potential of rooftop rainwater harvesting (NYC) how is it beneficial?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Skills the student would learn: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Benefits:</a:t>
            </a:r>
            <a:endParaRPr/>
          </a:p>
          <a:p>
            <a:pPr indent="0" lvl="0" marL="0" rtl="0" algn="l">
              <a:lnSpc>
                <a:spcPct val="100000"/>
              </a:lnSpc>
              <a:spcBef>
                <a:spcPts val="0"/>
              </a:spcBef>
              <a:spcAft>
                <a:spcPts val="0"/>
              </a:spcAft>
              <a:buSzPts val="1100"/>
              <a:buNone/>
            </a:pPr>
            <a:r>
              <a:rPr lang="en"/>
              <a:t>Use the water for any purpose</a:t>
            </a:r>
            <a:endParaRPr/>
          </a:p>
          <a:p>
            <a:pPr indent="0" lvl="0" marL="0" rtl="0" algn="l">
              <a:lnSpc>
                <a:spcPct val="100000"/>
              </a:lnSpc>
              <a:spcBef>
                <a:spcPts val="0"/>
              </a:spcBef>
              <a:spcAft>
                <a:spcPts val="0"/>
              </a:spcAft>
              <a:buSzPts val="1100"/>
              <a:buNone/>
            </a:pPr>
            <a:r>
              <a:rPr lang="en"/>
              <a:t>Reducing flash flooding in Bangalore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Our student go to demonstrate how to </a:t>
            </a:r>
            <a:endParaRPr/>
          </a:p>
          <a:p>
            <a:pPr indent="0" lvl="0" marL="0" rtl="0" algn="l">
              <a:lnSpc>
                <a:spcPct val="100000"/>
              </a:lnSpc>
              <a:spcBef>
                <a:spcPts val="0"/>
              </a:spcBef>
              <a:spcAft>
                <a:spcPts val="0"/>
              </a:spcAft>
              <a:buSzPts val="1100"/>
              <a:buNone/>
            </a:pPr>
            <a:r>
              <a:rPr lang="en"/>
              <a:t>HS &amp; Master: Educate and track STEM Hive program students on the equipment and measure water quality in NYC</a:t>
            </a:r>
            <a:endParaRPr/>
          </a:p>
          <a:p>
            <a:pPr indent="0" lvl="0" marL="0" rtl="0" algn="l">
              <a:lnSpc>
                <a:spcPct val="100000"/>
              </a:lnSpc>
              <a:spcBef>
                <a:spcPts val="0"/>
              </a:spcBef>
              <a:spcAft>
                <a:spcPts val="0"/>
              </a:spcAft>
              <a:buSzPts val="1100"/>
              <a:buNone/>
            </a:pPr>
            <a:r>
              <a:rPr lang="en"/>
              <a:t>Bangalore: Engineering students in contact with SB and HIRES they educate the younger students from Bangalore (partner schools)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Make that case: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Details of what the HIRES student will do:</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Details of what the Summer Bridge Student will do:</a:t>
            </a:r>
            <a:endParaRPr/>
          </a:p>
          <a:p>
            <a:pPr indent="-298450" lvl="0" marL="457200" rtl="0" algn="l">
              <a:lnSpc>
                <a:spcPct val="100000"/>
              </a:lnSpc>
              <a:spcBef>
                <a:spcPts val="0"/>
              </a:spcBef>
              <a:spcAft>
                <a:spcPts val="0"/>
              </a:spcAft>
              <a:buSzPts val="1100"/>
              <a:buChar char="-"/>
            </a:pPr>
            <a:r>
              <a:rPr lang="en"/>
              <a:t>Documentation</a:t>
            </a:r>
            <a:endParaRPr/>
          </a:p>
          <a:p>
            <a:pPr indent="-298450" lvl="0" marL="457200" rtl="0" algn="l">
              <a:lnSpc>
                <a:spcPct val="100000"/>
              </a:lnSpc>
              <a:spcBef>
                <a:spcPts val="0"/>
              </a:spcBef>
              <a:spcAft>
                <a:spcPts val="0"/>
              </a:spcAft>
              <a:buSzPts val="1100"/>
              <a:buChar char="-"/>
            </a:pPr>
            <a:r>
              <a:rPr lang="en"/>
              <a:t>Research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Expectations of Student:</a:t>
            </a:r>
            <a:endParaRPr/>
          </a:p>
          <a:p>
            <a:pPr indent="0" lvl="0" marL="0" rtl="0" algn="l">
              <a:lnSpc>
                <a:spcPct val="100000"/>
              </a:lnSpc>
              <a:spcBef>
                <a:spcPts val="0"/>
              </a:spcBef>
              <a:spcAft>
                <a:spcPts val="0"/>
              </a:spcAft>
              <a:buSzPts val="1100"/>
              <a:buNone/>
            </a:pPr>
            <a:r>
              <a:rPr lang="en"/>
              <a:t>Head of that process Carolina:</a:t>
            </a:r>
            <a:endParaRPr/>
          </a:p>
          <a:p>
            <a:pPr indent="-298450" lvl="0" marL="457200" rtl="0" algn="l">
              <a:lnSpc>
                <a:spcPct val="100000"/>
              </a:lnSpc>
              <a:spcBef>
                <a:spcPts val="0"/>
              </a:spcBef>
              <a:spcAft>
                <a:spcPts val="0"/>
              </a:spcAft>
              <a:buSzPts val="1100"/>
              <a:buChar char="-"/>
            </a:pPr>
            <a:r>
              <a:rPr lang="en"/>
              <a:t>Create DIY book, process model so that it could be replicated </a:t>
            </a:r>
            <a:endParaRPr/>
          </a:p>
          <a:p>
            <a:pPr indent="-298450" lvl="1" marL="914400" rtl="0" algn="l">
              <a:lnSpc>
                <a:spcPct val="100000"/>
              </a:lnSpc>
              <a:spcBef>
                <a:spcPts val="0"/>
              </a:spcBef>
              <a:spcAft>
                <a:spcPts val="0"/>
              </a:spcAft>
              <a:buSzPts val="1100"/>
              <a:buChar char="-"/>
            </a:pPr>
            <a:r>
              <a:rPr lang="en"/>
              <a:t>Clear and simple so that it could be translated to other countries</a:t>
            </a:r>
            <a:endParaRPr/>
          </a:p>
          <a:p>
            <a:pPr indent="-298450" lvl="0" marL="457200" rtl="0" algn="l">
              <a:lnSpc>
                <a:spcPct val="100000"/>
              </a:lnSpc>
              <a:spcBef>
                <a:spcPts val="0"/>
              </a:spcBef>
              <a:spcAft>
                <a:spcPts val="0"/>
              </a:spcAft>
              <a:buSzPts val="1100"/>
              <a:buChar char="-"/>
            </a:pPr>
            <a:r>
              <a:rPr lang="en"/>
              <a:t>Create curriculum for the students</a:t>
            </a:r>
            <a:endParaRPr/>
          </a:p>
          <a:p>
            <a:pPr indent="-298450" lvl="0" marL="457200" rtl="0" algn="l">
              <a:lnSpc>
                <a:spcPct val="100000"/>
              </a:lnSpc>
              <a:spcBef>
                <a:spcPts val="0"/>
              </a:spcBef>
              <a:spcAft>
                <a:spcPts val="0"/>
              </a:spcAft>
              <a:buSzPts val="1100"/>
              <a:buChar char="-"/>
            </a:pPr>
            <a:r>
              <a:rPr lang="en"/>
              <a:t>Mentoring the HIRES</a:t>
            </a:r>
            <a:endParaRPr/>
          </a:p>
          <a:p>
            <a:pPr indent="0" lvl="0" marL="0" rtl="0" algn="l">
              <a:lnSpc>
                <a:spcPct val="100000"/>
              </a:lnSpc>
              <a:spcBef>
                <a:spcPts val="0"/>
              </a:spcBef>
              <a:spcAft>
                <a:spcPts val="0"/>
              </a:spcAft>
              <a:buSzPts val="1100"/>
              <a:buNone/>
            </a:pPr>
            <a:r>
              <a:rPr lang="en"/>
              <a:t>Demographics: </a:t>
            </a:r>
            <a:endParaRPr/>
          </a:p>
          <a:p>
            <a:pPr indent="0" lvl="0" marL="0" rtl="0" algn="l">
              <a:lnSpc>
                <a:spcPct val="100000"/>
              </a:lnSpc>
              <a:spcBef>
                <a:spcPts val="0"/>
              </a:spcBef>
              <a:spcAft>
                <a:spcPts val="0"/>
              </a:spcAft>
              <a:buSzPts val="1100"/>
              <a:buNone/>
            </a:pPr>
            <a:r>
              <a:rPr lang="en"/>
              <a:t>India 10-15 years of age 5 year to 10 year (grade)</a:t>
            </a:r>
            <a:endParaRPr/>
          </a:p>
          <a:p>
            <a:pPr indent="0" lvl="0" marL="0" rtl="0" algn="l">
              <a:lnSpc>
                <a:spcPct val="100000"/>
              </a:lnSpc>
              <a:spcBef>
                <a:spcPts val="0"/>
              </a:spcBef>
              <a:spcAft>
                <a:spcPts val="0"/>
              </a:spcAft>
              <a:buSzPts val="1100"/>
              <a:buNone/>
            </a:pPr>
            <a:r>
              <a:rPr lang="en"/>
              <a:t>NYC 7-13 years of age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Creating a flowchart of a time when we expect will be done</a:t>
            </a:r>
            <a:endParaRPr/>
          </a:p>
          <a:p>
            <a:pPr indent="0" lvl="0" marL="0" rtl="0" algn="l">
              <a:lnSpc>
                <a:spcPct val="100000"/>
              </a:lnSpc>
              <a:spcBef>
                <a:spcPts val="0"/>
              </a:spcBef>
              <a:spcAft>
                <a:spcPts val="0"/>
              </a:spcAft>
              <a:buSzPts val="1100"/>
              <a:buNone/>
            </a:pPr>
            <a:r>
              <a:rPr lang="en"/>
              <a:t>Policies of </a:t>
            </a:r>
            <a:endParaRPr/>
          </a:p>
          <a:p>
            <a:pPr indent="0" lvl="0" marL="0" rtl="0" algn="l">
              <a:lnSpc>
                <a:spcPct val="100000"/>
              </a:lnSpc>
              <a:spcBef>
                <a:spcPts val="0"/>
              </a:spcBef>
              <a:spcAft>
                <a:spcPts val="0"/>
              </a:spcAft>
              <a:buSzPts val="1100"/>
              <a:buNone/>
            </a:pPr>
            <a:r>
              <a:rPr lang="en"/>
              <a:t>Ngo bc basrf create water utilities leer</a:t>
            </a:r>
            <a:endParaRPr/>
          </a:p>
          <a:p>
            <a:pPr indent="0" lvl="0" marL="0" rtl="0" algn="l">
              <a:lnSpc>
                <a:spcPct val="100000"/>
              </a:lnSpc>
              <a:spcBef>
                <a:spcPts val="0"/>
              </a:spcBef>
              <a:spcAft>
                <a:spcPts val="0"/>
              </a:spcAft>
              <a:buSzPts val="1100"/>
              <a:buNone/>
            </a:pPr>
            <a:r>
              <a:rPr lang="en"/>
              <a:t>Sustainable Innovation </a:t>
            </a:r>
            <a:endParaRPr/>
          </a:p>
          <a:p>
            <a:pPr indent="0" lvl="0" marL="0" rtl="0" algn="l">
              <a:lnSpc>
                <a:spcPct val="100000"/>
              </a:lnSpc>
              <a:spcBef>
                <a:spcPts val="0"/>
              </a:spcBef>
              <a:spcAft>
                <a:spcPts val="0"/>
              </a:spcAft>
              <a:buSzPts val="1100"/>
              <a:buNone/>
            </a:pPr>
            <a:r>
              <a:rPr lang="en"/>
              <a:t>Agerawal ccn hero indrani is board of director expanded from 7 to 30 villages in india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By end of august: completed one school of 800 kids in this age group</a:t>
            </a:r>
            <a:endParaRPr/>
          </a:p>
          <a:p>
            <a:pPr indent="0" lvl="0" marL="0" rtl="0" algn="l">
              <a:lnSpc>
                <a:spcPct val="100000"/>
              </a:lnSpc>
              <a:spcBef>
                <a:spcPts val="0"/>
              </a:spcBef>
              <a:spcAft>
                <a:spcPts val="0"/>
              </a:spcAft>
              <a:buSzPts val="1100"/>
              <a:buNone/>
            </a:pPr>
            <a:r>
              <a:rPr lang="en"/>
              <a:t>How to communicate?</a:t>
            </a:r>
            <a:endParaRPr/>
          </a:p>
          <a:p>
            <a:pPr indent="0" lvl="0" marL="0" rtl="0" algn="l">
              <a:lnSpc>
                <a:spcPct val="100000"/>
              </a:lnSpc>
              <a:spcBef>
                <a:spcPts val="0"/>
              </a:spcBef>
              <a:spcAft>
                <a:spcPts val="0"/>
              </a:spcAft>
              <a:buSzPts val="1100"/>
              <a:buNone/>
            </a:pPr>
            <a:r>
              <a:rPr lang="en"/>
              <a:t>SMS?</a:t>
            </a:r>
            <a:endParaRPr/>
          </a:p>
          <a:p>
            <a:pPr indent="0" lvl="0" marL="0" rtl="0" algn="l">
              <a:lnSpc>
                <a:spcPct val="100000"/>
              </a:lnSpc>
              <a:spcBef>
                <a:spcPts val="0"/>
              </a:spcBef>
              <a:spcAft>
                <a:spcPts val="0"/>
              </a:spcAft>
              <a:buSzPts val="1100"/>
              <a:buNone/>
            </a:pPr>
            <a:r>
              <a:rPr lang="en"/>
              <a:t>How to make it accessible</a:t>
            </a:r>
            <a:endParaRPr/>
          </a:p>
          <a:p>
            <a:pPr indent="0" lvl="0" marL="0" rtl="0" algn="l">
              <a:lnSpc>
                <a:spcPct val="100000"/>
              </a:lnSpc>
              <a:spcBef>
                <a:spcPts val="0"/>
              </a:spcBef>
              <a:spcAft>
                <a:spcPts val="0"/>
              </a:spcAft>
              <a:buSzPts val="1100"/>
              <a:buNone/>
            </a:pPr>
            <a:r>
              <a:rPr lang="en"/>
              <a:t>150 smart cities in India - see if we bring efficiency in water energy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Teaching the importance of rainwater harvest and quality</a:t>
            </a:r>
            <a:endParaRPr/>
          </a:p>
          <a:p>
            <a:pPr indent="-298450" lvl="0" marL="457200" rtl="0" algn="l">
              <a:lnSpc>
                <a:spcPct val="100000"/>
              </a:lnSpc>
              <a:spcBef>
                <a:spcPts val="0"/>
              </a:spcBef>
              <a:spcAft>
                <a:spcPts val="0"/>
              </a:spcAft>
              <a:buSzPts val="1100"/>
              <a:buChar char="-"/>
            </a:pPr>
            <a:r>
              <a:rPr lang="en"/>
              <a:t>Sensor meter?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Use video clips in our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sources to the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source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source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5"/>
          <p:cNvSpPr txBox="1"/>
          <p:nvPr>
            <p:ph type="ctrTitle"/>
          </p:nvPr>
        </p:nvSpPr>
        <p:spPr>
          <a:xfrm>
            <a:off x="1039975" y="1324500"/>
            <a:ext cx="70641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5"/>
          <p:cNvSpPr txBox="1"/>
          <p:nvPr>
            <p:ph idx="1" type="subTitle"/>
          </p:nvPr>
        </p:nvSpPr>
        <p:spPr>
          <a:xfrm>
            <a:off x="1040000" y="3377100"/>
            <a:ext cx="7064100" cy="441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1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 name="Google Shape;12;p15"/>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 name="Google Shape;13;p1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 name="Google Shape;14;p15"/>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24"/>
          <p:cNvSpPr txBox="1"/>
          <p:nvPr>
            <p:ph idx="1" type="subTitle"/>
          </p:nvPr>
        </p:nvSpPr>
        <p:spPr>
          <a:xfrm>
            <a:off x="2360375" y="1433050"/>
            <a:ext cx="17253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70" name="Google Shape;70;p24"/>
          <p:cNvSpPr txBox="1"/>
          <p:nvPr>
            <p:ph idx="2" type="subTitle"/>
          </p:nvPr>
        </p:nvSpPr>
        <p:spPr>
          <a:xfrm>
            <a:off x="2247500" y="1790050"/>
            <a:ext cx="5160300" cy="2402100"/>
          </a:xfrm>
          <a:prstGeom prst="rect">
            <a:avLst/>
          </a:prstGeom>
          <a:noFill/>
          <a:ln>
            <a:noFill/>
          </a:ln>
        </p:spPr>
        <p:txBody>
          <a:bodyPr anchorCtr="0" anchor="t" bIns="91425" lIns="91425" spcFirstLastPara="1" rIns="91425" wrap="square" tIns="91425">
            <a:noAutofit/>
          </a:bodyPr>
          <a:lstStyle>
            <a:lvl1pPr lvl="0" marR="50800" algn="l">
              <a:lnSpc>
                <a:spcPct val="166000"/>
              </a:lnSpc>
              <a:spcBef>
                <a:spcPts val="0"/>
              </a:spcBef>
              <a:spcAft>
                <a:spcPts val="0"/>
              </a:spcAft>
              <a:buClr>
                <a:schemeClr val="accent1"/>
              </a:buClr>
              <a:buSzPts val="1400"/>
              <a:buChar char="●"/>
              <a:defRPr sz="1400">
                <a:solidFill>
                  <a:srgbClr val="374957"/>
                </a:solidFill>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71" name="Google Shape;71;p24"/>
          <p:cNvSpPr txBox="1"/>
          <p:nvPr>
            <p:ph type="title"/>
          </p:nvPr>
        </p:nvSpPr>
        <p:spPr>
          <a:xfrm>
            <a:off x="713225" y="445025"/>
            <a:ext cx="429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72" name="Google Shape;72;p2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3" name="Google Shape;73;p2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sp>
        <p:nvSpPr>
          <p:cNvPr id="75" name="Google Shape;75;p25"/>
          <p:cNvSpPr txBox="1"/>
          <p:nvPr>
            <p:ph type="title"/>
          </p:nvPr>
        </p:nvSpPr>
        <p:spPr>
          <a:xfrm>
            <a:off x="1122500" y="1225400"/>
            <a:ext cx="6899100" cy="26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76" name="Google Shape;76;p2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7" name="Google Shape;77;p2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8" name="Google Shape;78;p25"/>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79" name="Google Shape;79;p25"/>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0" name="Shape 80"/>
        <p:cNvGrpSpPr/>
        <p:nvPr/>
      </p:nvGrpSpPr>
      <p:grpSpPr>
        <a:xfrm>
          <a:off x="0" y="0"/>
          <a:ext cx="0" cy="0"/>
          <a:chOff x="0" y="0"/>
          <a:chExt cx="0" cy="0"/>
        </a:xfrm>
      </p:grpSpPr>
      <p:sp>
        <p:nvSpPr>
          <p:cNvPr id="81" name="Google Shape;81;p26"/>
          <p:cNvSpPr txBox="1"/>
          <p:nvPr>
            <p:ph idx="1" type="body"/>
          </p:nvPr>
        </p:nvSpPr>
        <p:spPr>
          <a:xfrm>
            <a:off x="713225" y="539500"/>
            <a:ext cx="3557100" cy="977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82" name="Google Shape;82;p2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3" name="Google Shape;83;p2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4" name="Google Shape;84;p26"/>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5" name="Shape 8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
    <p:spTree>
      <p:nvGrpSpPr>
        <p:cNvPr id="86" name="Shape 86"/>
        <p:cNvGrpSpPr/>
        <p:nvPr/>
      </p:nvGrpSpPr>
      <p:grpSpPr>
        <a:xfrm>
          <a:off x="0" y="0"/>
          <a:ext cx="0" cy="0"/>
          <a:chOff x="0" y="0"/>
          <a:chExt cx="0" cy="0"/>
        </a:xfrm>
      </p:grpSpPr>
      <p:sp>
        <p:nvSpPr>
          <p:cNvPr id="87" name="Google Shape;87;p28"/>
          <p:cNvSpPr txBox="1"/>
          <p:nvPr>
            <p:ph type="title"/>
          </p:nvPr>
        </p:nvSpPr>
        <p:spPr>
          <a:xfrm>
            <a:off x="713225" y="445025"/>
            <a:ext cx="3583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8" name="Google Shape;88;p28"/>
          <p:cNvSpPr txBox="1"/>
          <p:nvPr>
            <p:ph idx="1" type="subTitle"/>
          </p:nvPr>
        </p:nvSpPr>
        <p:spPr>
          <a:xfrm>
            <a:off x="5001000" y="194292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89" name="Google Shape;89;p28"/>
          <p:cNvSpPr txBox="1"/>
          <p:nvPr>
            <p:ph idx="2" type="subTitle"/>
          </p:nvPr>
        </p:nvSpPr>
        <p:spPr>
          <a:xfrm>
            <a:off x="5001000" y="2255100"/>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0" name="Google Shape;90;p28"/>
          <p:cNvSpPr txBox="1"/>
          <p:nvPr>
            <p:ph idx="3" type="subTitle"/>
          </p:nvPr>
        </p:nvSpPr>
        <p:spPr>
          <a:xfrm>
            <a:off x="1655200" y="194292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91" name="Google Shape;91;p28"/>
          <p:cNvSpPr txBox="1"/>
          <p:nvPr>
            <p:ph idx="4" type="subTitle"/>
          </p:nvPr>
        </p:nvSpPr>
        <p:spPr>
          <a:xfrm>
            <a:off x="1655200" y="2255100"/>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2" name="Google Shape;92;p28"/>
          <p:cNvSpPr txBox="1"/>
          <p:nvPr>
            <p:ph idx="5" type="subTitle"/>
          </p:nvPr>
        </p:nvSpPr>
        <p:spPr>
          <a:xfrm>
            <a:off x="5001000" y="3723950"/>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93" name="Google Shape;93;p28"/>
          <p:cNvSpPr txBox="1"/>
          <p:nvPr>
            <p:ph idx="6" type="subTitle"/>
          </p:nvPr>
        </p:nvSpPr>
        <p:spPr>
          <a:xfrm>
            <a:off x="5001000" y="4036125"/>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4" name="Google Shape;94;p28"/>
          <p:cNvSpPr txBox="1"/>
          <p:nvPr>
            <p:ph idx="7" type="subTitle"/>
          </p:nvPr>
        </p:nvSpPr>
        <p:spPr>
          <a:xfrm>
            <a:off x="1655200" y="3723950"/>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95" name="Google Shape;95;p28"/>
          <p:cNvSpPr txBox="1"/>
          <p:nvPr>
            <p:ph idx="8" type="subTitle"/>
          </p:nvPr>
        </p:nvSpPr>
        <p:spPr>
          <a:xfrm>
            <a:off x="1655250" y="4036125"/>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96" name="Google Shape;96;p28"/>
          <p:cNvSpPr txBox="1"/>
          <p:nvPr>
            <p:ph idx="9" type="title"/>
          </p:nvPr>
        </p:nvSpPr>
        <p:spPr>
          <a:xfrm>
            <a:off x="2378650" y="130358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97" name="Google Shape;97;p28"/>
          <p:cNvSpPr txBox="1"/>
          <p:nvPr>
            <p:ph idx="13" type="title"/>
          </p:nvPr>
        </p:nvSpPr>
        <p:spPr>
          <a:xfrm>
            <a:off x="5724450" y="130358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98" name="Google Shape;98;p28"/>
          <p:cNvSpPr txBox="1"/>
          <p:nvPr>
            <p:ph idx="14" type="title"/>
          </p:nvPr>
        </p:nvSpPr>
        <p:spPr>
          <a:xfrm>
            <a:off x="2378700" y="308273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99" name="Google Shape;99;p28"/>
          <p:cNvSpPr txBox="1"/>
          <p:nvPr>
            <p:ph idx="15" type="title"/>
          </p:nvPr>
        </p:nvSpPr>
        <p:spPr>
          <a:xfrm>
            <a:off x="5724450" y="308273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cxnSp>
        <p:nvCxnSpPr>
          <p:cNvPr id="100" name="Google Shape;100;p2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1" name="Google Shape;101;p2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02" name="Shape 102"/>
        <p:cNvGrpSpPr/>
        <p:nvPr/>
      </p:nvGrpSpPr>
      <p:grpSpPr>
        <a:xfrm>
          <a:off x="0" y="0"/>
          <a:ext cx="0" cy="0"/>
          <a:chOff x="0" y="0"/>
          <a:chExt cx="0" cy="0"/>
        </a:xfrm>
      </p:grpSpPr>
      <p:sp>
        <p:nvSpPr>
          <p:cNvPr id="103" name="Google Shape;103;p29"/>
          <p:cNvSpPr txBox="1"/>
          <p:nvPr>
            <p:ph type="title"/>
          </p:nvPr>
        </p:nvSpPr>
        <p:spPr>
          <a:xfrm>
            <a:off x="1994850" y="1697488"/>
            <a:ext cx="5154300" cy="112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p:txBody>
      </p:sp>
      <p:sp>
        <p:nvSpPr>
          <p:cNvPr id="104" name="Google Shape;104;p29"/>
          <p:cNvSpPr txBox="1"/>
          <p:nvPr>
            <p:ph idx="1" type="subTitle"/>
          </p:nvPr>
        </p:nvSpPr>
        <p:spPr>
          <a:xfrm>
            <a:off x="2299500" y="2972150"/>
            <a:ext cx="4545000" cy="55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cxnSp>
        <p:nvCxnSpPr>
          <p:cNvPr id="105" name="Google Shape;105;p2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6" name="Google Shape;106;p2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07" name="Shape 107"/>
        <p:cNvGrpSpPr/>
        <p:nvPr/>
      </p:nvGrpSpPr>
      <p:grpSpPr>
        <a:xfrm>
          <a:off x="0" y="0"/>
          <a:ext cx="0" cy="0"/>
          <a:chOff x="0" y="0"/>
          <a:chExt cx="0" cy="0"/>
        </a:xfrm>
      </p:grpSpPr>
      <p:sp>
        <p:nvSpPr>
          <p:cNvPr id="108" name="Google Shape;108;p3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09" name="Google Shape;109;p3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10" name="Google Shape;110;p3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11" name="Google Shape;111;p30"/>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12" name="Shape 112"/>
        <p:cNvGrpSpPr/>
        <p:nvPr/>
      </p:nvGrpSpPr>
      <p:grpSpPr>
        <a:xfrm>
          <a:off x="0" y="0"/>
          <a:ext cx="0" cy="0"/>
          <a:chOff x="0" y="0"/>
          <a:chExt cx="0" cy="0"/>
        </a:xfrm>
      </p:grpSpPr>
      <p:sp>
        <p:nvSpPr>
          <p:cNvPr id="113" name="Google Shape;113;p31"/>
          <p:cNvSpPr txBox="1"/>
          <p:nvPr>
            <p:ph type="title"/>
          </p:nvPr>
        </p:nvSpPr>
        <p:spPr>
          <a:xfrm>
            <a:off x="4956100" y="2467375"/>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14" name="Google Shape;114;p31"/>
          <p:cNvSpPr txBox="1"/>
          <p:nvPr>
            <p:ph idx="2" type="title"/>
          </p:nvPr>
        </p:nvSpPr>
        <p:spPr>
          <a:xfrm>
            <a:off x="4956100" y="1402325"/>
            <a:ext cx="1650900" cy="97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115" name="Google Shape;115;p31"/>
          <p:cNvSpPr txBox="1"/>
          <p:nvPr>
            <p:ph idx="1" type="subTitle"/>
          </p:nvPr>
        </p:nvSpPr>
        <p:spPr>
          <a:xfrm>
            <a:off x="4956100" y="3116275"/>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116" name="Google Shape;116;p3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17" name="Google Shape;117;p3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18" name="Google Shape;118;p31"/>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_1">
    <p:spTree>
      <p:nvGrpSpPr>
        <p:cNvPr id="119" name="Shape 119"/>
        <p:cNvGrpSpPr/>
        <p:nvPr/>
      </p:nvGrpSpPr>
      <p:grpSpPr>
        <a:xfrm>
          <a:off x="0" y="0"/>
          <a:ext cx="0" cy="0"/>
          <a:chOff x="0" y="0"/>
          <a:chExt cx="0" cy="0"/>
        </a:xfrm>
      </p:grpSpPr>
      <p:sp>
        <p:nvSpPr>
          <p:cNvPr id="120" name="Google Shape;120;p32"/>
          <p:cNvSpPr txBox="1"/>
          <p:nvPr>
            <p:ph type="title"/>
          </p:nvPr>
        </p:nvSpPr>
        <p:spPr>
          <a:xfrm>
            <a:off x="1043725" y="1185550"/>
            <a:ext cx="3123000" cy="2019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1" name="Google Shape;121;p32"/>
          <p:cNvSpPr txBox="1"/>
          <p:nvPr>
            <p:ph idx="1" type="subTitle"/>
          </p:nvPr>
        </p:nvSpPr>
        <p:spPr>
          <a:xfrm>
            <a:off x="1043725" y="3360938"/>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122" name="Google Shape;122;p3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3" name="Google Shape;123;p3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4" name="Google Shape;124;p32"/>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125" name="Shape 125"/>
        <p:cNvGrpSpPr/>
        <p:nvPr/>
      </p:nvGrpSpPr>
      <p:grpSpPr>
        <a:xfrm>
          <a:off x="0" y="0"/>
          <a:ext cx="0" cy="0"/>
          <a:chOff x="0" y="0"/>
          <a:chExt cx="0" cy="0"/>
        </a:xfrm>
      </p:grpSpPr>
      <p:sp>
        <p:nvSpPr>
          <p:cNvPr id="126" name="Google Shape;126;p33"/>
          <p:cNvSpPr txBox="1"/>
          <p:nvPr>
            <p:ph idx="1" type="subTitle"/>
          </p:nvPr>
        </p:nvSpPr>
        <p:spPr>
          <a:xfrm>
            <a:off x="3509000" y="2636125"/>
            <a:ext cx="212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27" name="Google Shape;127;p33"/>
          <p:cNvSpPr txBox="1"/>
          <p:nvPr>
            <p:ph idx="2" type="subTitle"/>
          </p:nvPr>
        </p:nvSpPr>
        <p:spPr>
          <a:xfrm>
            <a:off x="3509025" y="2976125"/>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28" name="Google Shape;128;p33"/>
          <p:cNvSpPr txBox="1"/>
          <p:nvPr>
            <p:ph idx="3" type="subTitle"/>
          </p:nvPr>
        </p:nvSpPr>
        <p:spPr>
          <a:xfrm>
            <a:off x="953025" y="2636125"/>
            <a:ext cx="212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29" name="Google Shape;129;p33"/>
          <p:cNvSpPr txBox="1"/>
          <p:nvPr>
            <p:ph idx="4" type="subTitle"/>
          </p:nvPr>
        </p:nvSpPr>
        <p:spPr>
          <a:xfrm>
            <a:off x="953125" y="2976125"/>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30" name="Google Shape;130;p33"/>
          <p:cNvSpPr txBox="1"/>
          <p:nvPr>
            <p:ph idx="5" type="subTitle"/>
          </p:nvPr>
        </p:nvSpPr>
        <p:spPr>
          <a:xfrm>
            <a:off x="6064875" y="2636125"/>
            <a:ext cx="212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1" name="Google Shape;131;p33"/>
          <p:cNvSpPr txBox="1"/>
          <p:nvPr>
            <p:ph idx="6" type="subTitle"/>
          </p:nvPr>
        </p:nvSpPr>
        <p:spPr>
          <a:xfrm>
            <a:off x="6064875" y="2976125"/>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32" name="Google Shape;132;p33"/>
          <p:cNvSpPr txBox="1"/>
          <p:nvPr>
            <p:ph type="title"/>
          </p:nvPr>
        </p:nvSpPr>
        <p:spPr>
          <a:xfrm>
            <a:off x="713225" y="445025"/>
            <a:ext cx="6655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33" name="Google Shape;133;p3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4" name="Google Shape;134;p3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 name="Shape 15"/>
        <p:cNvGrpSpPr/>
        <p:nvPr/>
      </p:nvGrpSpPr>
      <p:grpSpPr>
        <a:xfrm>
          <a:off x="0" y="0"/>
          <a:ext cx="0" cy="0"/>
          <a:chOff x="0" y="0"/>
          <a:chExt cx="0" cy="0"/>
        </a:xfrm>
      </p:grpSpPr>
      <p:sp>
        <p:nvSpPr>
          <p:cNvPr id="16" name="Google Shape;16;p16"/>
          <p:cNvSpPr txBox="1"/>
          <p:nvPr>
            <p:ph hasCustomPrompt="1" type="title"/>
          </p:nvPr>
        </p:nvSpPr>
        <p:spPr>
          <a:xfrm>
            <a:off x="713225" y="1497763"/>
            <a:ext cx="7717500" cy="1644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 name="Google Shape;17;p16"/>
          <p:cNvSpPr txBox="1"/>
          <p:nvPr>
            <p:ph idx="1" type="subTitle"/>
          </p:nvPr>
        </p:nvSpPr>
        <p:spPr>
          <a:xfrm>
            <a:off x="1514325" y="3278788"/>
            <a:ext cx="61203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15000"/>
              </a:lnSpc>
              <a:spcBef>
                <a:spcPts val="0"/>
              </a:spcBef>
              <a:spcAft>
                <a:spcPts val="0"/>
              </a:spcAft>
              <a:buSzPts val="1600"/>
              <a:buNone/>
              <a:defRPr sz="1600"/>
            </a:lvl2pPr>
            <a:lvl3pPr lvl="2" algn="ctr">
              <a:lnSpc>
                <a:spcPct val="115000"/>
              </a:lnSpc>
              <a:spcBef>
                <a:spcPts val="0"/>
              </a:spcBef>
              <a:spcAft>
                <a:spcPts val="0"/>
              </a:spcAft>
              <a:buSzPts val="1600"/>
              <a:buNone/>
              <a:defRPr sz="1600"/>
            </a:lvl3pPr>
            <a:lvl4pPr lvl="3" algn="ctr">
              <a:lnSpc>
                <a:spcPct val="115000"/>
              </a:lnSpc>
              <a:spcBef>
                <a:spcPts val="0"/>
              </a:spcBef>
              <a:spcAft>
                <a:spcPts val="0"/>
              </a:spcAft>
              <a:buSzPts val="1600"/>
              <a:buNone/>
              <a:defRPr sz="1600"/>
            </a:lvl4pPr>
            <a:lvl5pPr lvl="4" algn="ctr">
              <a:lnSpc>
                <a:spcPct val="115000"/>
              </a:lnSpc>
              <a:spcBef>
                <a:spcPts val="0"/>
              </a:spcBef>
              <a:spcAft>
                <a:spcPts val="0"/>
              </a:spcAft>
              <a:buSzPts val="1600"/>
              <a:buNone/>
              <a:defRPr sz="1600"/>
            </a:lvl5pPr>
            <a:lvl6pPr lvl="5" algn="ctr">
              <a:lnSpc>
                <a:spcPct val="115000"/>
              </a:lnSpc>
              <a:spcBef>
                <a:spcPts val="0"/>
              </a:spcBef>
              <a:spcAft>
                <a:spcPts val="0"/>
              </a:spcAft>
              <a:buSzPts val="1600"/>
              <a:buNone/>
              <a:defRPr sz="1600"/>
            </a:lvl6pPr>
            <a:lvl7pPr lvl="6" algn="ctr">
              <a:lnSpc>
                <a:spcPct val="115000"/>
              </a:lnSpc>
              <a:spcBef>
                <a:spcPts val="0"/>
              </a:spcBef>
              <a:spcAft>
                <a:spcPts val="0"/>
              </a:spcAft>
              <a:buSzPts val="1600"/>
              <a:buNone/>
              <a:defRPr sz="1600"/>
            </a:lvl7pPr>
            <a:lvl8pPr lvl="7" algn="ctr">
              <a:lnSpc>
                <a:spcPct val="115000"/>
              </a:lnSpc>
              <a:spcBef>
                <a:spcPts val="0"/>
              </a:spcBef>
              <a:spcAft>
                <a:spcPts val="0"/>
              </a:spcAft>
              <a:buSzPts val="1600"/>
              <a:buNone/>
              <a:defRPr sz="1600"/>
            </a:lvl8pPr>
            <a:lvl9pPr lvl="8" algn="ctr">
              <a:lnSpc>
                <a:spcPct val="115000"/>
              </a:lnSpc>
              <a:spcBef>
                <a:spcPts val="0"/>
              </a:spcBef>
              <a:spcAft>
                <a:spcPts val="0"/>
              </a:spcAft>
              <a:buSzPts val="1600"/>
              <a:buNone/>
              <a:defRPr sz="1600"/>
            </a:lvl9pPr>
          </a:lstStyle>
          <a:p/>
        </p:txBody>
      </p:sp>
      <p:cxnSp>
        <p:nvCxnSpPr>
          <p:cNvPr id="18" name="Google Shape;18;p1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 name="Google Shape;19;p1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 name="Google Shape;20;p1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1" name="Google Shape;21;p1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2_1">
    <p:spTree>
      <p:nvGrpSpPr>
        <p:cNvPr id="135" name="Shape 135"/>
        <p:cNvGrpSpPr/>
        <p:nvPr/>
      </p:nvGrpSpPr>
      <p:grpSpPr>
        <a:xfrm>
          <a:off x="0" y="0"/>
          <a:ext cx="0" cy="0"/>
          <a:chOff x="0" y="0"/>
          <a:chExt cx="0" cy="0"/>
        </a:xfrm>
      </p:grpSpPr>
      <p:sp>
        <p:nvSpPr>
          <p:cNvPr id="136" name="Google Shape;136;p34"/>
          <p:cNvSpPr txBox="1"/>
          <p:nvPr>
            <p:ph idx="1" type="subTitle"/>
          </p:nvPr>
        </p:nvSpPr>
        <p:spPr>
          <a:xfrm>
            <a:off x="3718325" y="3391775"/>
            <a:ext cx="16428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7" name="Google Shape;137;p34"/>
          <p:cNvSpPr txBox="1"/>
          <p:nvPr>
            <p:ph idx="2" type="subTitle"/>
          </p:nvPr>
        </p:nvSpPr>
        <p:spPr>
          <a:xfrm>
            <a:off x="3617675" y="3731775"/>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138" name="Google Shape;138;p34"/>
          <p:cNvSpPr txBox="1"/>
          <p:nvPr>
            <p:ph idx="3" type="subTitle"/>
          </p:nvPr>
        </p:nvSpPr>
        <p:spPr>
          <a:xfrm>
            <a:off x="1328025" y="3391775"/>
            <a:ext cx="16428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9" name="Google Shape;139;p34"/>
          <p:cNvSpPr txBox="1"/>
          <p:nvPr>
            <p:ph idx="4" type="subTitle"/>
          </p:nvPr>
        </p:nvSpPr>
        <p:spPr>
          <a:xfrm>
            <a:off x="1227426" y="3731775"/>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140" name="Google Shape;140;p34"/>
          <p:cNvSpPr txBox="1"/>
          <p:nvPr>
            <p:ph idx="5" type="subTitle"/>
          </p:nvPr>
        </p:nvSpPr>
        <p:spPr>
          <a:xfrm>
            <a:off x="6108550" y="3391775"/>
            <a:ext cx="1643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41" name="Google Shape;141;p34"/>
          <p:cNvSpPr txBox="1"/>
          <p:nvPr>
            <p:ph idx="6" type="subTitle"/>
          </p:nvPr>
        </p:nvSpPr>
        <p:spPr>
          <a:xfrm>
            <a:off x="6008050" y="3731775"/>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142" name="Google Shape;142;p34"/>
          <p:cNvSpPr txBox="1"/>
          <p:nvPr>
            <p:ph type="title"/>
          </p:nvPr>
        </p:nvSpPr>
        <p:spPr>
          <a:xfrm>
            <a:off x="713225" y="445025"/>
            <a:ext cx="3188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43" name="Google Shape;143;p3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4" name="Google Shape;144;p3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145" name="Shape 145"/>
        <p:cNvGrpSpPr/>
        <p:nvPr/>
      </p:nvGrpSpPr>
      <p:grpSpPr>
        <a:xfrm>
          <a:off x="0" y="0"/>
          <a:ext cx="0" cy="0"/>
          <a:chOff x="0" y="0"/>
          <a:chExt cx="0" cy="0"/>
        </a:xfrm>
      </p:grpSpPr>
      <p:sp>
        <p:nvSpPr>
          <p:cNvPr id="146" name="Google Shape;146;p35"/>
          <p:cNvSpPr txBox="1"/>
          <p:nvPr>
            <p:ph idx="1" type="subTitle"/>
          </p:nvPr>
        </p:nvSpPr>
        <p:spPr>
          <a:xfrm>
            <a:off x="3414050" y="1811988"/>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7" name="Google Shape;147;p35"/>
          <p:cNvSpPr txBox="1"/>
          <p:nvPr>
            <p:ph idx="2" type="subTitle"/>
          </p:nvPr>
        </p:nvSpPr>
        <p:spPr>
          <a:xfrm>
            <a:off x="3564200" y="2152000"/>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48" name="Google Shape;148;p35"/>
          <p:cNvSpPr txBox="1"/>
          <p:nvPr>
            <p:ph idx="3" type="subTitle"/>
          </p:nvPr>
        </p:nvSpPr>
        <p:spPr>
          <a:xfrm>
            <a:off x="705725" y="1811988"/>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49" name="Google Shape;149;p35"/>
          <p:cNvSpPr txBox="1"/>
          <p:nvPr>
            <p:ph idx="4" type="subTitle"/>
          </p:nvPr>
        </p:nvSpPr>
        <p:spPr>
          <a:xfrm>
            <a:off x="855875" y="2152000"/>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50" name="Google Shape;150;p35"/>
          <p:cNvSpPr txBox="1"/>
          <p:nvPr>
            <p:ph idx="5" type="subTitle"/>
          </p:nvPr>
        </p:nvSpPr>
        <p:spPr>
          <a:xfrm>
            <a:off x="6122325" y="1811988"/>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51" name="Google Shape;151;p35"/>
          <p:cNvSpPr txBox="1"/>
          <p:nvPr>
            <p:ph idx="6" type="subTitle"/>
          </p:nvPr>
        </p:nvSpPr>
        <p:spPr>
          <a:xfrm>
            <a:off x="6272475" y="2152000"/>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52" name="Google Shape;152;p35"/>
          <p:cNvSpPr txBox="1"/>
          <p:nvPr>
            <p:ph idx="7" type="subTitle"/>
          </p:nvPr>
        </p:nvSpPr>
        <p:spPr>
          <a:xfrm>
            <a:off x="3414050" y="3543463"/>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53" name="Google Shape;153;p35"/>
          <p:cNvSpPr txBox="1"/>
          <p:nvPr>
            <p:ph idx="8" type="subTitle"/>
          </p:nvPr>
        </p:nvSpPr>
        <p:spPr>
          <a:xfrm>
            <a:off x="3564200" y="3883475"/>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54" name="Google Shape;154;p35"/>
          <p:cNvSpPr txBox="1"/>
          <p:nvPr>
            <p:ph idx="9" type="subTitle"/>
          </p:nvPr>
        </p:nvSpPr>
        <p:spPr>
          <a:xfrm>
            <a:off x="705725" y="3543463"/>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55" name="Google Shape;155;p35"/>
          <p:cNvSpPr txBox="1"/>
          <p:nvPr>
            <p:ph idx="13" type="subTitle"/>
          </p:nvPr>
        </p:nvSpPr>
        <p:spPr>
          <a:xfrm>
            <a:off x="855875" y="3883475"/>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56" name="Google Shape;156;p35"/>
          <p:cNvSpPr txBox="1"/>
          <p:nvPr>
            <p:ph idx="14" type="subTitle"/>
          </p:nvPr>
        </p:nvSpPr>
        <p:spPr>
          <a:xfrm>
            <a:off x="6122325" y="3543463"/>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57" name="Google Shape;157;p35"/>
          <p:cNvSpPr txBox="1"/>
          <p:nvPr>
            <p:ph idx="15" type="subTitle"/>
          </p:nvPr>
        </p:nvSpPr>
        <p:spPr>
          <a:xfrm>
            <a:off x="6272475" y="3883475"/>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58" name="Google Shape;158;p35"/>
          <p:cNvSpPr txBox="1"/>
          <p:nvPr>
            <p:ph type="title"/>
          </p:nvPr>
        </p:nvSpPr>
        <p:spPr>
          <a:xfrm>
            <a:off x="713225" y="445025"/>
            <a:ext cx="6080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59" name="Google Shape;159;p3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0" name="Google Shape;160;p3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4_1_1">
    <p:spTree>
      <p:nvGrpSpPr>
        <p:cNvPr id="161" name="Shape 161"/>
        <p:cNvGrpSpPr/>
        <p:nvPr/>
      </p:nvGrpSpPr>
      <p:grpSpPr>
        <a:xfrm>
          <a:off x="0" y="0"/>
          <a:ext cx="0" cy="0"/>
          <a:chOff x="0" y="0"/>
          <a:chExt cx="0" cy="0"/>
        </a:xfrm>
      </p:grpSpPr>
      <p:sp>
        <p:nvSpPr>
          <p:cNvPr id="162" name="Google Shape;162;p36"/>
          <p:cNvSpPr txBox="1"/>
          <p:nvPr>
            <p:ph idx="1" type="subTitle"/>
          </p:nvPr>
        </p:nvSpPr>
        <p:spPr>
          <a:xfrm>
            <a:off x="4916850" y="1970400"/>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3" name="Google Shape;163;p36"/>
          <p:cNvSpPr txBox="1"/>
          <p:nvPr>
            <p:ph idx="2" type="subTitle"/>
          </p:nvPr>
        </p:nvSpPr>
        <p:spPr>
          <a:xfrm>
            <a:off x="5058900" y="231041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4" name="Google Shape;164;p36"/>
          <p:cNvSpPr txBox="1"/>
          <p:nvPr>
            <p:ph idx="3" type="subTitle"/>
          </p:nvPr>
        </p:nvSpPr>
        <p:spPr>
          <a:xfrm>
            <a:off x="1911150" y="1970400"/>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5" name="Google Shape;165;p36"/>
          <p:cNvSpPr txBox="1"/>
          <p:nvPr>
            <p:ph idx="4" type="subTitle"/>
          </p:nvPr>
        </p:nvSpPr>
        <p:spPr>
          <a:xfrm>
            <a:off x="2053300" y="231041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6" name="Google Shape;166;p36"/>
          <p:cNvSpPr txBox="1"/>
          <p:nvPr>
            <p:ph idx="5" type="subTitle"/>
          </p:nvPr>
        </p:nvSpPr>
        <p:spPr>
          <a:xfrm>
            <a:off x="4916850" y="3625538"/>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7" name="Google Shape;167;p36"/>
          <p:cNvSpPr txBox="1"/>
          <p:nvPr>
            <p:ph idx="6" type="subTitle"/>
          </p:nvPr>
        </p:nvSpPr>
        <p:spPr>
          <a:xfrm>
            <a:off x="5058900" y="3965550"/>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68" name="Google Shape;168;p36"/>
          <p:cNvSpPr txBox="1"/>
          <p:nvPr>
            <p:ph idx="7" type="subTitle"/>
          </p:nvPr>
        </p:nvSpPr>
        <p:spPr>
          <a:xfrm>
            <a:off x="1911150" y="3625538"/>
            <a:ext cx="23160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69" name="Google Shape;169;p36"/>
          <p:cNvSpPr txBox="1"/>
          <p:nvPr>
            <p:ph idx="8" type="subTitle"/>
          </p:nvPr>
        </p:nvSpPr>
        <p:spPr>
          <a:xfrm>
            <a:off x="2053200" y="3965550"/>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0" name="Google Shape;170;p36"/>
          <p:cNvSpPr txBox="1"/>
          <p:nvPr>
            <p:ph type="title"/>
          </p:nvPr>
        </p:nvSpPr>
        <p:spPr>
          <a:xfrm>
            <a:off x="713225" y="445025"/>
            <a:ext cx="64803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71" name="Google Shape;171;p3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2" name="Google Shape;172;p3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2">
    <p:spTree>
      <p:nvGrpSpPr>
        <p:cNvPr id="173" name="Shape 173"/>
        <p:cNvGrpSpPr/>
        <p:nvPr/>
      </p:nvGrpSpPr>
      <p:grpSpPr>
        <a:xfrm>
          <a:off x="0" y="0"/>
          <a:ext cx="0" cy="0"/>
          <a:chOff x="0" y="0"/>
          <a:chExt cx="0" cy="0"/>
        </a:xfrm>
      </p:grpSpPr>
      <p:sp>
        <p:nvSpPr>
          <p:cNvPr id="174" name="Google Shape;174;p37"/>
          <p:cNvSpPr txBox="1"/>
          <p:nvPr>
            <p:ph idx="1" type="subTitle"/>
          </p:nvPr>
        </p:nvSpPr>
        <p:spPr>
          <a:xfrm>
            <a:off x="3568125" y="2994600"/>
            <a:ext cx="20154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5" name="Google Shape;175;p37"/>
          <p:cNvSpPr txBox="1"/>
          <p:nvPr>
            <p:ph idx="2" type="subTitle"/>
          </p:nvPr>
        </p:nvSpPr>
        <p:spPr>
          <a:xfrm>
            <a:off x="3568125" y="3334600"/>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6" name="Google Shape;176;p37"/>
          <p:cNvSpPr txBox="1"/>
          <p:nvPr>
            <p:ph idx="3" type="subTitle"/>
          </p:nvPr>
        </p:nvSpPr>
        <p:spPr>
          <a:xfrm>
            <a:off x="1088350" y="2994600"/>
            <a:ext cx="20154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7" name="Google Shape;177;p37"/>
          <p:cNvSpPr txBox="1"/>
          <p:nvPr>
            <p:ph idx="4" type="subTitle"/>
          </p:nvPr>
        </p:nvSpPr>
        <p:spPr>
          <a:xfrm>
            <a:off x="1088450" y="3334600"/>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78" name="Google Shape;178;p37"/>
          <p:cNvSpPr txBox="1"/>
          <p:nvPr>
            <p:ph idx="5" type="subTitle"/>
          </p:nvPr>
        </p:nvSpPr>
        <p:spPr>
          <a:xfrm>
            <a:off x="6055450" y="2994600"/>
            <a:ext cx="20154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9" name="Google Shape;179;p37"/>
          <p:cNvSpPr txBox="1"/>
          <p:nvPr>
            <p:ph idx="6" type="subTitle"/>
          </p:nvPr>
        </p:nvSpPr>
        <p:spPr>
          <a:xfrm>
            <a:off x="6055450" y="3334600"/>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0" name="Google Shape;180;p37"/>
          <p:cNvSpPr txBox="1"/>
          <p:nvPr>
            <p:ph type="title"/>
          </p:nvPr>
        </p:nvSpPr>
        <p:spPr>
          <a:xfrm>
            <a:off x="713225" y="445025"/>
            <a:ext cx="4763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81" name="Google Shape;181;p3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2" name="Google Shape;182;p3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3" name="Google Shape;183;p37"/>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5">
    <p:spTree>
      <p:nvGrpSpPr>
        <p:cNvPr id="184" name="Shape 184"/>
        <p:cNvGrpSpPr/>
        <p:nvPr/>
      </p:nvGrpSpPr>
      <p:grpSpPr>
        <a:xfrm>
          <a:off x="0" y="0"/>
          <a:ext cx="0" cy="0"/>
          <a:chOff x="0" y="0"/>
          <a:chExt cx="0" cy="0"/>
        </a:xfrm>
      </p:grpSpPr>
      <p:sp>
        <p:nvSpPr>
          <p:cNvPr id="185" name="Google Shape;185;p38"/>
          <p:cNvSpPr txBox="1"/>
          <p:nvPr>
            <p:ph idx="1" type="subTitle"/>
          </p:nvPr>
        </p:nvSpPr>
        <p:spPr>
          <a:xfrm>
            <a:off x="4750187" y="1722900"/>
            <a:ext cx="2014800" cy="35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6" name="Google Shape;186;p38"/>
          <p:cNvSpPr txBox="1"/>
          <p:nvPr>
            <p:ph idx="2" type="subTitle"/>
          </p:nvPr>
        </p:nvSpPr>
        <p:spPr>
          <a:xfrm>
            <a:off x="4750184" y="2062900"/>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7" name="Google Shape;187;p38"/>
          <p:cNvSpPr txBox="1"/>
          <p:nvPr>
            <p:ph idx="3" type="subTitle"/>
          </p:nvPr>
        </p:nvSpPr>
        <p:spPr>
          <a:xfrm>
            <a:off x="2306462" y="1722900"/>
            <a:ext cx="20148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8" name="Google Shape;188;p38"/>
          <p:cNvSpPr txBox="1"/>
          <p:nvPr>
            <p:ph idx="4" type="subTitle"/>
          </p:nvPr>
        </p:nvSpPr>
        <p:spPr>
          <a:xfrm>
            <a:off x="2306462" y="2062900"/>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89" name="Google Shape;189;p38"/>
          <p:cNvSpPr txBox="1"/>
          <p:nvPr>
            <p:ph idx="5" type="subTitle"/>
          </p:nvPr>
        </p:nvSpPr>
        <p:spPr>
          <a:xfrm>
            <a:off x="4750187" y="3158925"/>
            <a:ext cx="2014800" cy="35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90" name="Google Shape;190;p38"/>
          <p:cNvSpPr txBox="1"/>
          <p:nvPr>
            <p:ph idx="6" type="subTitle"/>
          </p:nvPr>
        </p:nvSpPr>
        <p:spPr>
          <a:xfrm>
            <a:off x="4750184" y="3498925"/>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1" name="Google Shape;191;p38"/>
          <p:cNvSpPr txBox="1"/>
          <p:nvPr>
            <p:ph idx="7" type="subTitle"/>
          </p:nvPr>
        </p:nvSpPr>
        <p:spPr>
          <a:xfrm>
            <a:off x="2306462" y="3158925"/>
            <a:ext cx="20148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92" name="Google Shape;192;p38"/>
          <p:cNvSpPr txBox="1"/>
          <p:nvPr>
            <p:ph idx="8" type="subTitle"/>
          </p:nvPr>
        </p:nvSpPr>
        <p:spPr>
          <a:xfrm>
            <a:off x="2306462" y="3498925"/>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3" name="Google Shape;193;p38"/>
          <p:cNvSpPr txBox="1"/>
          <p:nvPr>
            <p:ph type="title"/>
          </p:nvPr>
        </p:nvSpPr>
        <p:spPr>
          <a:xfrm>
            <a:off x="713225" y="445025"/>
            <a:ext cx="2785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94" name="Google Shape;194;p3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5" name="Google Shape;195;p3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spTree>
      <p:nvGrpSpPr>
        <p:cNvPr id="196" name="Shape 196"/>
        <p:cNvGrpSpPr/>
        <p:nvPr/>
      </p:nvGrpSpPr>
      <p:grpSpPr>
        <a:xfrm>
          <a:off x="0" y="0"/>
          <a:ext cx="0" cy="0"/>
          <a:chOff x="0" y="0"/>
          <a:chExt cx="0" cy="0"/>
        </a:xfrm>
      </p:grpSpPr>
      <p:sp>
        <p:nvSpPr>
          <p:cNvPr id="197" name="Google Shape;197;p39"/>
          <p:cNvSpPr txBox="1"/>
          <p:nvPr>
            <p:ph type="title"/>
          </p:nvPr>
        </p:nvSpPr>
        <p:spPr>
          <a:xfrm>
            <a:off x="2592925" y="71460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198" name="Google Shape;198;p39"/>
          <p:cNvSpPr txBox="1"/>
          <p:nvPr>
            <p:ph idx="1" type="subTitle"/>
          </p:nvPr>
        </p:nvSpPr>
        <p:spPr>
          <a:xfrm>
            <a:off x="2364984" y="134640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199" name="Google Shape;199;p39"/>
          <p:cNvSpPr txBox="1"/>
          <p:nvPr>
            <p:ph idx="2" type="title"/>
          </p:nvPr>
        </p:nvSpPr>
        <p:spPr>
          <a:xfrm>
            <a:off x="2592925" y="2063025"/>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200" name="Google Shape;200;p39"/>
          <p:cNvSpPr txBox="1"/>
          <p:nvPr>
            <p:ph idx="3" type="subTitle"/>
          </p:nvPr>
        </p:nvSpPr>
        <p:spPr>
          <a:xfrm>
            <a:off x="2364984" y="2694825"/>
            <a:ext cx="4414200" cy="37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01" name="Google Shape;201;p39"/>
          <p:cNvSpPr txBox="1"/>
          <p:nvPr>
            <p:ph idx="4" type="title"/>
          </p:nvPr>
        </p:nvSpPr>
        <p:spPr>
          <a:xfrm>
            <a:off x="2592925" y="341145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202" name="Google Shape;202;p39"/>
          <p:cNvSpPr txBox="1"/>
          <p:nvPr>
            <p:ph idx="5" type="subTitle"/>
          </p:nvPr>
        </p:nvSpPr>
        <p:spPr>
          <a:xfrm>
            <a:off x="2364950" y="404325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203" name="Google Shape;203;p3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4" name="Google Shape;204;p3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7_1">
    <p:spTree>
      <p:nvGrpSpPr>
        <p:cNvPr id="205" name="Shape 205"/>
        <p:cNvGrpSpPr/>
        <p:nvPr/>
      </p:nvGrpSpPr>
      <p:grpSpPr>
        <a:xfrm>
          <a:off x="0" y="0"/>
          <a:ext cx="0" cy="0"/>
          <a:chOff x="0" y="0"/>
          <a:chExt cx="0" cy="0"/>
        </a:xfrm>
      </p:grpSpPr>
      <p:sp>
        <p:nvSpPr>
          <p:cNvPr id="206" name="Google Shape;206;p40"/>
          <p:cNvSpPr txBox="1"/>
          <p:nvPr>
            <p:ph type="title"/>
          </p:nvPr>
        </p:nvSpPr>
        <p:spPr>
          <a:xfrm>
            <a:off x="803750" y="2025800"/>
            <a:ext cx="4087500" cy="673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7" name="Google Shape;207;p40"/>
          <p:cNvSpPr txBox="1"/>
          <p:nvPr>
            <p:ph idx="1" type="subTitle"/>
          </p:nvPr>
        </p:nvSpPr>
        <p:spPr>
          <a:xfrm>
            <a:off x="803750" y="2693525"/>
            <a:ext cx="3159300" cy="5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Josefin Sans"/>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208" name="Google Shape;208;p4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9" name="Google Shape;209;p4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7_2">
    <p:spTree>
      <p:nvGrpSpPr>
        <p:cNvPr id="210" name="Shape 210"/>
        <p:cNvGrpSpPr/>
        <p:nvPr/>
      </p:nvGrpSpPr>
      <p:grpSpPr>
        <a:xfrm>
          <a:off x="0" y="0"/>
          <a:ext cx="0" cy="0"/>
          <a:chOff x="0" y="0"/>
          <a:chExt cx="0" cy="0"/>
        </a:xfrm>
      </p:grpSpPr>
      <p:sp>
        <p:nvSpPr>
          <p:cNvPr id="211" name="Google Shape;211;p41"/>
          <p:cNvSpPr txBox="1"/>
          <p:nvPr>
            <p:ph type="title"/>
          </p:nvPr>
        </p:nvSpPr>
        <p:spPr>
          <a:xfrm>
            <a:off x="4490150" y="2047725"/>
            <a:ext cx="3364200" cy="628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l">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l">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l">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l">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l">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l">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l">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212" name="Google Shape;212;p41"/>
          <p:cNvSpPr txBox="1"/>
          <p:nvPr>
            <p:ph idx="1" type="subTitle"/>
          </p:nvPr>
        </p:nvSpPr>
        <p:spPr>
          <a:xfrm>
            <a:off x="4855550" y="2694825"/>
            <a:ext cx="2998800" cy="55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Font typeface="Josefin Sans"/>
              <a:buNone/>
              <a:defRPr sz="1400"/>
            </a:lvl1pPr>
            <a:lvl2pPr lvl="1" algn="l">
              <a:lnSpc>
                <a:spcPct val="115000"/>
              </a:lnSpc>
              <a:spcBef>
                <a:spcPts val="0"/>
              </a:spcBef>
              <a:spcAft>
                <a:spcPts val="0"/>
              </a:spcAft>
              <a:buSzPts val="1500"/>
              <a:buNone/>
              <a:defRPr sz="1500"/>
            </a:lvl2pPr>
            <a:lvl3pPr lvl="2" algn="l">
              <a:lnSpc>
                <a:spcPct val="115000"/>
              </a:lnSpc>
              <a:spcBef>
                <a:spcPts val="0"/>
              </a:spcBef>
              <a:spcAft>
                <a:spcPts val="0"/>
              </a:spcAft>
              <a:buSzPts val="1500"/>
              <a:buNone/>
              <a:defRPr sz="1500"/>
            </a:lvl3pPr>
            <a:lvl4pPr lvl="3" algn="l">
              <a:lnSpc>
                <a:spcPct val="115000"/>
              </a:lnSpc>
              <a:spcBef>
                <a:spcPts val="0"/>
              </a:spcBef>
              <a:spcAft>
                <a:spcPts val="0"/>
              </a:spcAft>
              <a:buSzPts val="1500"/>
              <a:buNone/>
              <a:defRPr sz="1500"/>
            </a:lvl4pPr>
            <a:lvl5pPr lvl="4" algn="l">
              <a:lnSpc>
                <a:spcPct val="115000"/>
              </a:lnSpc>
              <a:spcBef>
                <a:spcPts val="0"/>
              </a:spcBef>
              <a:spcAft>
                <a:spcPts val="0"/>
              </a:spcAft>
              <a:buSzPts val="1500"/>
              <a:buNone/>
              <a:defRPr sz="1500"/>
            </a:lvl5pPr>
            <a:lvl6pPr lvl="5" algn="l">
              <a:lnSpc>
                <a:spcPct val="115000"/>
              </a:lnSpc>
              <a:spcBef>
                <a:spcPts val="0"/>
              </a:spcBef>
              <a:spcAft>
                <a:spcPts val="0"/>
              </a:spcAft>
              <a:buSzPts val="1500"/>
              <a:buNone/>
              <a:defRPr sz="1500"/>
            </a:lvl6pPr>
            <a:lvl7pPr lvl="6" algn="l">
              <a:lnSpc>
                <a:spcPct val="115000"/>
              </a:lnSpc>
              <a:spcBef>
                <a:spcPts val="0"/>
              </a:spcBef>
              <a:spcAft>
                <a:spcPts val="0"/>
              </a:spcAft>
              <a:buSzPts val="1500"/>
              <a:buNone/>
              <a:defRPr sz="1500"/>
            </a:lvl7pPr>
            <a:lvl8pPr lvl="7" algn="l">
              <a:lnSpc>
                <a:spcPct val="115000"/>
              </a:lnSpc>
              <a:spcBef>
                <a:spcPts val="0"/>
              </a:spcBef>
              <a:spcAft>
                <a:spcPts val="0"/>
              </a:spcAft>
              <a:buSzPts val="1500"/>
              <a:buNone/>
              <a:defRPr sz="1500"/>
            </a:lvl8pPr>
            <a:lvl9pPr lvl="8" algn="l">
              <a:lnSpc>
                <a:spcPct val="115000"/>
              </a:lnSpc>
              <a:spcBef>
                <a:spcPts val="0"/>
              </a:spcBef>
              <a:spcAft>
                <a:spcPts val="0"/>
              </a:spcAft>
              <a:buSzPts val="1500"/>
              <a:buNone/>
              <a:defRPr sz="1500"/>
            </a:lvl9pPr>
          </a:lstStyle>
          <a:p/>
        </p:txBody>
      </p:sp>
      <p:cxnSp>
        <p:nvCxnSpPr>
          <p:cNvPr id="213" name="Google Shape;213;p4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4" name="Google Shape;214;p4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8">
    <p:spTree>
      <p:nvGrpSpPr>
        <p:cNvPr id="215" name="Shape 215"/>
        <p:cNvGrpSpPr/>
        <p:nvPr/>
      </p:nvGrpSpPr>
      <p:grpSpPr>
        <a:xfrm>
          <a:off x="0" y="0"/>
          <a:ext cx="0" cy="0"/>
          <a:chOff x="0" y="0"/>
          <a:chExt cx="0" cy="0"/>
        </a:xfrm>
      </p:grpSpPr>
      <p:sp>
        <p:nvSpPr>
          <p:cNvPr id="216" name="Google Shape;216;p42"/>
          <p:cNvSpPr txBox="1"/>
          <p:nvPr>
            <p:ph idx="1" type="subTitle"/>
          </p:nvPr>
        </p:nvSpPr>
        <p:spPr>
          <a:xfrm>
            <a:off x="4166800" y="1453525"/>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217" name="Google Shape;217;p42"/>
          <p:cNvSpPr txBox="1"/>
          <p:nvPr>
            <p:ph type="title"/>
          </p:nvPr>
        </p:nvSpPr>
        <p:spPr>
          <a:xfrm>
            <a:off x="713225" y="445025"/>
            <a:ext cx="4502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18" name="Google Shape;218;p4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9" name="Google Shape;219;p4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0" name="Google Shape;220;p42"/>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221" name="Shape 221"/>
        <p:cNvGrpSpPr/>
        <p:nvPr/>
      </p:nvGrpSpPr>
      <p:grpSpPr>
        <a:xfrm>
          <a:off x="0" y="0"/>
          <a:ext cx="0" cy="0"/>
          <a:chOff x="0" y="0"/>
          <a:chExt cx="0" cy="0"/>
        </a:xfrm>
      </p:grpSpPr>
      <p:sp>
        <p:nvSpPr>
          <p:cNvPr id="222" name="Google Shape;222;p43"/>
          <p:cNvSpPr txBox="1"/>
          <p:nvPr>
            <p:ph type="title"/>
          </p:nvPr>
        </p:nvSpPr>
        <p:spPr>
          <a:xfrm>
            <a:off x="2832900" y="791200"/>
            <a:ext cx="3478200" cy="92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300"/>
              <a:buNone/>
              <a:defRPr sz="7000"/>
            </a:lvl1pPr>
            <a:lvl2pPr lvl="1" algn="ctr">
              <a:lnSpc>
                <a:spcPct val="100000"/>
              </a:lnSpc>
              <a:spcBef>
                <a:spcPts val="0"/>
              </a:spcBef>
              <a:spcAft>
                <a:spcPts val="0"/>
              </a:spcAft>
              <a:buSzPts val="3000"/>
              <a:buNone/>
              <a:defRPr>
                <a:latin typeface="Open Sans"/>
                <a:ea typeface="Open Sans"/>
                <a:cs typeface="Open Sans"/>
                <a:sym typeface="Open Sans"/>
              </a:defRPr>
            </a:lvl2pPr>
            <a:lvl3pPr lvl="2" algn="ctr">
              <a:lnSpc>
                <a:spcPct val="100000"/>
              </a:lnSpc>
              <a:spcBef>
                <a:spcPts val="0"/>
              </a:spcBef>
              <a:spcAft>
                <a:spcPts val="0"/>
              </a:spcAft>
              <a:buSzPts val="3000"/>
              <a:buNone/>
              <a:defRPr>
                <a:latin typeface="Open Sans"/>
                <a:ea typeface="Open Sans"/>
                <a:cs typeface="Open Sans"/>
                <a:sym typeface="Open Sans"/>
              </a:defRPr>
            </a:lvl3pPr>
            <a:lvl4pPr lvl="3" algn="ctr">
              <a:lnSpc>
                <a:spcPct val="100000"/>
              </a:lnSpc>
              <a:spcBef>
                <a:spcPts val="0"/>
              </a:spcBef>
              <a:spcAft>
                <a:spcPts val="0"/>
              </a:spcAft>
              <a:buSzPts val="3000"/>
              <a:buNone/>
              <a:defRPr>
                <a:latin typeface="Open Sans"/>
                <a:ea typeface="Open Sans"/>
                <a:cs typeface="Open Sans"/>
                <a:sym typeface="Open Sans"/>
              </a:defRPr>
            </a:lvl4pPr>
            <a:lvl5pPr lvl="4" algn="ctr">
              <a:lnSpc>
                <a:spcPct val="100000"/>
              </a:lnSpc>
              <a:spcBef>
                <a:spcPts val="0"/>
              </a:spcBef>
              <a:spcAft>
                <a:spcPts val="0"/>
              </a:spcAft>
              <a:buSzPts val="3000"/>
              <a:buNone/>
              <a:defRPr>
                <a:latin typeface="Open Sans"/>
                <a:ea typeface="Open Sans"/>
                <a:cs typeface="Open Sans"/>
                <a:sym typeface="Open Sans"/>
              </a:defRPr>
            </a:lvl5pPr>
            <a:lvl6pPr lvl="5" algn="ctr">
              <a:lnSpc>
                <a:spcPct val="100000"/>
              </a:lnSpc>
              <a:spcBef>
                <a:spcPts val="0"/>
              </a:spcBef>
              <a:spcAft>
                <a:spcPts val="0"/>
              </a:spcAft>
              <a:buSzPts val="3000"/>
              <a:buNone/>
              <a:defRPr>
                <a:latin typeface="Open Sans"/>
                <a:ea typeface="Open Sans"/>
                <a:cs typeface="Open Sans"/>
                <a:sym typeface="Open Sans"/>
              </a:defRPr>
            </a:lvl6pPr>
            <a:lvl7pPr lvl="6" algn="ctr">
              <a:lnSpc>
                <a:spcPct val="100000"/>
              </a:lnSpc>
              <a:spcBef>
                <a:spcPts val="0"/>
              </a:spcBef>
              <a:spcAft>
                <a:spcPts val="0"/>
              </a:spcAft>
              <a:buSzPts val="3000"/>
              <a:buNone/>
              <a:defRPr>
                <a:latin typeface="Open Sans"/>
                <a:ea typeface="Open Sans"/>
                <a:cs typeface="Open Sans"/>
                <a:sym typeface="Open Sans"/>
              </a:defRPr>
            </a:lvl7pPr>
            <a:lvl8pPr lvl="7" algn="ctr">
              <a:lnSpc>
                <a:spcPct val="100000"/>
              </a:lnSpc>
              <a:spcBef>
                <a:spcPts val="0"/>
              </a:spcBef>
              <a:spcAft>
                <a:spcPts val="0"/>
              </a:spcAft>
              <a:buSzPts val="3000"/>
              <a:buNone/>
              <a:defRPr>
                <a:latin typeface="Open Sans"/>
                <a:ea typeface="Open Sans"/>
                <a:cs typeface="Open Sans"/>
                <a:sym typeface="Open Sans"/>
              </a:defRPr>
            </a:lvl8pPr>
            <a:lvl9pPr lvl="8" algn="ctr">
              <a:lnSpc>
                <a:spcPct val="100000"/>
              </a:lnSpc>
              <a:spcBef>
                <a:spcPts val="0"/>
              </a:spcBef>
              <a:spcAft>
                <a:spcPts val="0"/>
              </a:spcAft>
              <a:buSzPts val="3000"/>
              <a:buNone/>
              <a:defRPr>
                <a:latin typeface="Open Sans"/>
                <a:ea typeface="Open Sans"/>
                <a:cs typeface="Open Sans"/>
                <a:sym typeface="Open Sans"/>
              </a:defRPr>
            </a:lvl9pPr>
          </a:lstStyle>
          <a:p/>
        </p:txBody>
      </p:sp>
      <p:sp>
        <p:nvSpPr>
          <p:cNvPr id="223" name="Google Shape;223;p43"/>
          <p:cNvSpPr txBox="1"/>
          <p:nvPr>
            <p:ph idx="1" type="subTitle"/>
          </p:nvPr>
        </p:nvSpPr>
        <p:spPr>
          <a:xfrm>
            <a:off x="2983350" y="1749425"/>
            <a:ext cx="3177300" cy="92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24" name="Google Shape;224;p43"/>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Montserrat"/>
                <a:ea typeface="Montserrat"/>
                <a:cs typeface="Montserrat"/>
                <a:sym typeface="Montserrat"/>
              </a:rPr>
              <a:t>CREDITS</a:t>
            </a:r>
            <a:r>
              <a:rPr b="0" i="0" lang="en" sz="1000" u="none" cap="none" strike="noStrike">
                <a:solidFill>
                  <a:schemeClr val="dk2"/>
                </a:solidFill>
                <a:latin typeface="Montserrat"/>
                <a:ea typeface="Montserrat"/>
                <a:cs typeface="Montserrat"/>
                <a:sym typeface="Montserrat"/>
              </a:rPr>
              <a:t>: This presentation template was created by </a:t>
            </a:r>
            <a:r>
              <a:rPr b="1" i="0" lang="en" sz="1000" u="none" cap="none" strike="noStrike">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 sz="1000" u="none" cap="none" strike="noStrike">
                <a:solidFill>
                  <a:schemeClr val="dk2"/>
                </a:solidFill>
                <a:latin typeface="Montserrat"/>
                <a:ea typeface="Montserrat"/>
                <a:cs typeface="Montserrat"/>
                <a:sym typeface="Montserrat"/>
              </a:rPr>
              <a:t>, including icons by </a:t>
            </a:r>
            <a:r>
              <a:rPr b="1" i="0" lang="en" sz="1000" u="none" cap="none" strike="noStrike">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 sz="1000" u="none" cap="none" strike="noStrike">
                <a:solidFill>
                  <a:schemeClr val="dk2"/>
                </a:solidFill>
                <a:latin typeface="Montserrat"/>
                <a:ea typeface="Montserrat"/>
                <a:cs typeface="Montserrat"/>
                <a:sym typeface="Montserrat"/>
              </a:rPr>
              <a:t>,and infographics &amp; images by </a:t>
            </a:r>
            <a:r>
              <a:rPr b="1" i="0" lang="en" sz="1000" u="none" cap="none" strike="noStrike">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000" u="none" cap="none" strike="noStrike">
              <a:solidFill>
                <a:schemeClr val="dk2"/>
              </a:solidFill>
              <a:latin typeface="Montserrat"/>
              <a:ea typeface="Montserrat"/>
              <a:cs typeface="Montserrat"/>
              <a:sym typeface="Montserrat"/>
            </a:endParaRPr>
          </a:p>
        </p:txBody>
      </p:sp>
      <p:cxnSp>
        <p:nvCxnSpPr>
          <p:cNvPr id="225" name="Google Shape;225;p4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6" name="Google Shape;226;p43"/>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7" name="Google Shape;227;p4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8" name="Google Shape;228;p43"/>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 name="Shape 22"/>
        <p:cNvGrpSpPr/>
        <p:nvPr/>
      </p:nvGrpSpPr>
      <p:grpSpPr>
        <a:xfrm>
          <a:off x="0" y="0"/>
          <a:ext cx="0" cy="0"/>
          <a:chOff x="0" y="0"/>
          <a:chExt cx="0" cy="0"/>
        </a:xfrm>
      </p:grpSpPr>
      <p:sp>
        <p:nvSpPr>
          <p:cNvPr id="23" name="Google Shape;23;p17"/>
          <p:cNvSpPr txBox="1"/>
          <p:nvPr>
            <p:ph idx="1" type="subTitle"/>
          </p:nvPr>
        </p:nvSpPr>
        <p:spPr>
          <a:xfrm>
            <a:off x="89595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24" name="Google Shape;24;p17"/>
          <p:cNvSpPr txBox="1"/>
          <p:nvPr>
            <p:ph type="title"/>
          </p:nvPr>
        </p:nvSpPr>
        <p:spPr>
          <a:xfrm>
            <a:off x="713225" y="445025"/>
            <a:ext cx="5679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25" name="Google Shape;25;p1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6" name="Google Shape;26;p1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7" name="Google Shape;27;p17"/>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229" name="Shape 229"/>
        <p:cNvGrpSpPr/>
        <p:nvPr/>
      </p:nvGrpSpPr>
      <p:grpSpPr>
        <a:xfrm>
          <a:off x="0" y="0"/>
          <a:ext cx="0" cy="0"/>
          <a:chOff x="0" y="0"/>
          <a:chExt cx="0" cy="0"/>
        </a:xfrm>
      </p:grpSpPr>
      <p:cxnSp>
        <p:nvCxnSpPr>
          <p:cNvPr id="230" name="Google Shape;230;p4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1" name="Google Shape;231;p4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232" name="Shape 232"/>
        <p:cNvGrpSpPr/>
        <p:nvPr/>
      </p:nvGrpSpPr>
      <p:grpSpPr>
        <a:xfrm>
          <a:off x="0" y="0"/>
          <a:ext cx="0" cy="0"/>
          <a:chOff x="0" y="0"/>
          <a:chExt cx="0" cy="0"/>
        </a:xfrm>
      </p:grpSpPr>
      <p:cxnSp>
        <p:nvCxnSpPr>
          <p:cNvPr id="233" name="Google Shape;233;p4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4" name="Google Shape;234;p4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5" name="Google Shape;235;p45"/>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36" name="Google Shape;236;p45"/>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237" name="Shape 237"/>
        <p:cNvGrpSpPr/>
        <p:nvPr/>
      </p:nvGrpSpPr>
      <p:grpSpPr>
        <a:xfrm>
          <a:off x="0" y="0"/>
          <a:ext cx="0" cy="0"/>
          <a:chOff x="0" y="0"/>
          <a:chExt cx="0" cy="0"/>
        </a:xfrm>
      </p:grpSpPr>
      <p:cxnSp>
        <p:nvCxnSpPr>
          <p:cNvPr id="238" name="Google Shape;238;p4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9" name="Google Shape;239;p4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40" name="Google Shape;240;p46"/>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28" name="Shape 28"/>
        <p:cNvGrpSpPr/>
        <p:nvPr/>
      </p:nvGrpSpPr>
      <p:grpSpPr>
        <a:xfrm>
          <a:off x="0" y="0"/>
          <a:ext cx="0" cy="0"/>
          <a:chOff x="0" y="0"/>
          <a:chExt cx="0" cy="0"/>
        </a:xfrm>
      </p:grpSpPr>
      <p:sp>
        <p:nvSpPr>
          <p:cNvPr id="29" name="Google Shape;29;p18"/>
          <p:cNvSpPr txBox="1"/>
          <p:nvPr>
            <p:ph type="title"/>
          </p:nvPr>
        </p:nvSpPr>
        <p:spPr>
          <a:xfrm>
            <a:off x="2410500" y="2932775"/>
            <a:ext cx="4323000" cy="49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a:lvl1pPr>
            <a:lvl2pPr lvl="1" algn="ctr">
              <a:lnSpc>
                <a:spcPct val="100000"/>
              </a:lnSpc>
              <a:spcBef>
                <a:spcPts val="0"/>
              </a:spcBef>
              <a:spcAft>
                <a:spcPts val="0"/>
              </a:spcAft>
              <a:buSzPts val="4800"/>
              <a:buFont typeface="Arial"/>
              <a:buNone/>
              <a:defRPr sz="4800">
                <a:latin typeface="Arial"/>
                <a:ea typeface="Arial"/>
                <a:cs typeface="Arial"/>
                <a:sym typeface="Arial"/>
              </a:defRPr>
            </a:lvl2pPr>
            <a:lvl3pPr lvl="2" algn="ctr">
              <a:lnSpc>
                <a:spcPct val="100000"/>
              </a:lnSpc>
              <a:spcBef>
                <a:spcPts val="0"/>
              </a:spcBef>
              <a:spcAft>
                <a:spcPts val="0"/>
              </a:spcAft>
              <a:buSzPts val="4800"/>
              <a:buFont typeface="Arial"/>
              <a:buNone/>
              <a:defRPr sz="4800">
                <a:latin typeface="Arial"/>
                <a:ea typeface="Arial"/>
                <a:cs typeface="Arial"/>
                <a:sym typeface="Arial"/>
              </a:defRPr>
            </a:lvl3pPr>
            <a:lvl4pPr lvl="3" algn="ctr">
              <a:lnSpc>
                <a:spcPct val="100000"/>
              </a:lnSpc>
              <a:spcBef>
                <a:spcPts val="0"/>
              </a:spcBef>
              <a:spcAft>
                <a:spcPts val="0"/>
              </a:spcAft>
              <a:buSzPts val="4800"/>
              <a:buFont typeface="Arial"/>
              <a:buNone/>
              <a:defRPr sz="4800">
                <a:latin typeface="Arial"/>
                <a:ea typeface="Arial"/>
                <a:cs typeface="Arial"/>
                <a:sym typeface="Arial"/>
              </a:defRPr>
            </a:lvl4pPr>
            <a:lvl5pPr lvl="4" algn="ctr">
              <a:lnSpc>
                <a:spcPct val="100000"/>
              </a:lnSpc>
              <a:spcBef>
                <a:spcPts val="0"/>
              </a:spcBef>
              <a:spcAft>
                <a:spcPts val="0"/>
              </a:spcAft>
              <a:buSzPts val="4800"/>
              <a:buFont typeface="Arial"/>
              <a:buNone/>
              <a:defRPr sz="4800">
                <a:latin typeface="Arial"/>
                <a:ea typeface="Arial"/>
                <a:cs typeface="Arial"/>
                <a:sym typeface="Arial"/>
              </a:defRPr>
            </a:lvl5pPr>
            <a:lvl6pPr lvl="5" algn="ctr">
              <a:lnSpc>
                <a:spcPct val="100000"/>
              </a:lnSpc>
              <a:spcBef>
                <a:spcPts val="0"/>
              </a:spcBef>
              <a:spcAft>
                <a:spcPts val="0"/>
              </a:spcAft>
              <a:buSzPts val="4800"/>
              <a:buFont typeface="Arial"/>
              <a:buNone/>
              <a:defRPr sz="4800">
                <a:latin typeface="Arial"/>
                <a:ea typeface="Arial"/>
                <a:cs typeface="Arial"/>
                <a:sym typeface="Arial"/>
              </a:defRPr>
            </a:lvl6pPr>
            <a:lvl7pPr lvl="6" algn="ctr">
              <a:lnSpc>
                <a:spcPct val="100000"/>
              </a:lnSpc>
              <a:spcBef>
                <a:spcPts val="0"/>
              </a:spcBef>
              <a:spcAft>
                <a:spcPts val="0"/>
              </a:spcAft>
              <a:buSzPts val="4800"/>
              <a:buFont typeface="Arial"/>
              <a:buNone/>
              <a:defRPr sz="4800">
                <a:latin typeface="Arial"/>
                <a:ea typeface="Arial"/>
                <a:cs typeface="Arial"/>
                <a:sym typeface="Arial"/>
              </a:defRPr>
            </a:lvl7pPr>
            <a:lvl8pPr lvl="7" algn="ctr">
              <a:lnSpc>
                <a:spcPct val="100000"/>
              </a:lnSpc>
              <a:spcBef>
                <a:spcPts val="0"/>
              </a:spcBef>
              <a:spcAft>
                <a:spcPts val="0"/>
              </a:spcAft>
              <a:buSzPts val="4800"/>
              <a:buFont typeface="Arial"/>
              <a:buNone/>
              <a:defRPr sz="4800">
                <a:latin typeface="Arial"/>
                <a:ea typeface="Arial"/>
                <a:cs typeface="Arial"/>
                <a:sym typeface="Arial"/>
              </a:defRPr>
            </a:lvl8pPr>
            <a:lvl9pPr lvl="8" algn="ctr">
              <a:lnSpc>
                <a:spcPct val="100000"/>
              </a:lnSpc>
              <a:spcBef>
                <a:spcPts val="0"/>
              </a:spcBef>
              <a:spcAft>
                <a:spcPts val="0"/>
              </a:spcAft>
              <a:buSzPts val="4800"/>
              <a:buFont typeface="Arial"/>
              <a:buNone/>
              <a:defRPr sz="4800">
                <a:latin typeface="Arial"/>
                <a:ea typeface="Arial"/>
                <a:cs typeface="Arial"/>
                <a:sym typeface="Arial"/>
              </a:defRPr>
            </a:lvl9pPr>
          </a:lstStyle>
          <a:p/>
        </p:txBody>
      </p:sp>
      <p:sp>
        <p:nvSpPr>
          <p:cNvPr id="30" name="Google Shape;30;p18"/>
          <p:cNvSpPr txBox="1"/>
          <p:nvPr>
            <p:ph idx="1" type="subTitle"/>
          </p:nvPr>
        </p:nvSpPr>
        <p:spPr>
          <a:xfrm>
            <a:off x="1842900" y="1661963"/>
            <a:ext cx="5458200" cy="99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1" name="Google Shape;31;p1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2" name="Google Shape;32;p1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9">
    <p:spTree>
      <p:nvGrpSpPr>
        <p:cNvPr id="33" name="Shape 33"/>
        <p:cNvGrpSpPr/>
        <p:nvPr/>
      </p:nvGrpSpPr>
      <p:grpSpPr>
        <a:xfrm>
          <a:off x="0" y="0"/>
          <a:ext cx="0" cy="0"/>
          <a:chOff x="0" y="0"/>
          <a:chExt cx="0" cy="0"/>
        </a:xfrm>
      </p:grpSpPr>
      <p:sp>
        <p:nvSpPr>
          <p:cNvPr id="34" name="Google Shape;34;p19"/>
          <p:cNvSpPr txBox="1"/>
          <p:nvPr>
            <p:ph idx="1" type="subTitle"/>
          </p:nvPr>
        </p:nvSpPr>
        <p:spPr>
          <a:xfrm>
            <a:off x="4816075"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 name="Google Shape;35;p19"/>
          <p:cNvSpPr txBox="1"/>
          <p:nvPr>
            <p:ph idx="2" type="subTitle"/>
          </p:nvPr>
        </p:nvSpPr>
        <p:spPr>
          <a:xfrm>
            <a:off x="4816200"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6" name="Google Shape;36;p19"/>
          <p:cNvSpPr txBox="1"/>
          <p:nvPr>
            <p:ph idx="3" type="subTitle"/>
          </p:nvPr>
        </p:nvSpPr>
        <p:spPr>
          <a:xfrm>
            <a:off x="1385829"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 name="Google Shape;37;p19"/>
          <p:cNvSpPr txBox="1"/>
          <p:nvPr>
            <p:ph idx="4" type="subTitle"/>
          </p:nvPr>
        </p:nvSpPr>
        <p:spPr>
          <a:xfrm>
            <a:off x="1386025"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 name="Google Shape;38;p19"/>
          <p:cNvSpPr txBox="1"/>
          <p:nvPr>
            <p:ph type="title"/>
          </p:nvPr>
        </p:nvSpPr>
        <p:spPr>
          <a:xfrm>
            <a:off x="713225" y="445025"/>
            <a:ext cx="2729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9" name="Google Shape;39;p1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 name="Google Shape;40;p1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20"/>
          <p:cNvSpPr txBox="1"/>
          <p:nvPr>
            <p:ph type="title"/>
          </p:nvPr>
        </p:nvSpPr>
        <p:spPr>
          <a:xfrm>
            <a:off x="2714550" y="2543963"/>
            <a:ext cx="3714900" cy="6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3" name="Google Shape;43;p20"/>
          <p:cNvSpPr txBox="1"/>
          <p:nvPr>
            <p:ph idx="2" type="title"/>
          </p:nvPr>
        </p:nvSpPr>
        <p:spPr>
          <a:xfrm>
            <a:off x="3746550" y="1478925"/>
            <a:ext cx="1650900" cy="97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44" name="Google Shape;44;p20"/>
          <p:cNvSpPr txBox="1"/>
          <p:nvPr>
            <p:ph idx="1" type="subTitle"/>
          </p:nvPr>
        </p:nvSpPr>
        <p:spPr>
          <a:xfrm>
            <a:off x="2291400" y="3279625"/>
            <a:ext cx="4561200" cy="39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45" name="Google Shape;45;p2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 name="Google Shape;46;p2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7" name="Google Shape;47;p20"/>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8" name="Google Shape;48;p20"/>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21"/>
          <p:cNvSpPr txBox="1"/>
          <p:nvPr>
            <p:ph type="title"/>
          </p:nvPr>
        </p:nvSpPr>
        <p:spPr>
          <a:xfrm>
            <a:off x="713225" y="445025"/>
            <a:ext cx="4711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1" name="Google Shape;51;p21"/>
          <p:cNvSpPr txBox="1"/>
          <p:nvPr>
            <p:ph idx="1" type="body"/>
          </p:nvPr>
        </p:nvSpPr>
        <p:spPr>
          <a:xfrm>
            <a:off x="713250" y="1272925"/>
            <a:ext cx="7717500" cy="32958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Font typeface="Lato"/>
              <a:buChar char="●"/>
              <a:defRPr sz="1100"/>
            </a:lvl1pPr>
            <a:lvl2pPr indent="-317500" lvl="1" marL="914400" algn="l">
              <a:lnSpc>
                <a:spcPct val="115000"/>
              </a:lnSpc>
              <a:spcBef>
                <a:spcPts val="0"/>
              </a:spcBef>
              <a:spcAft>
                <a:spcPts val="0"/>
              </a:spcAft>
              <a:buClr>
                <a:schemeClr val="dk1"/>
              </a:buClr>
              <a:buSzPts val="1400"/>
              <a:buFont typeface="Lato"/>
              <a:buChar char="○"/>
              <a:defRPr/>
            </a:lvl2pPr>
            <a:lvl3pPr indent="-317500" lvl="2" marL="1371600" algn="l">
              <a:lnSpc>
                <a:spcPct val="115000"/>
              </a:lnSpc>
              <a:spcBef>
                <a:spcPts val="0"/>
              </a:spcBef>
              <a:spcAft>
                <a:spcPts val="0"/>
              </a:spcAft>
              <a:buClr>
                <a:schemeClr val="dk1"/>
              </a:buClr>
              <a:buSzPts val="1400"/>
              <a:buFont typeface="Lato"/>
              <a:buChar char="■"/>
              <a:defRPr/>
            </a:lvl3pPr>
            <a:lvl4pPr indent="-317500" lvl="3" marL="1828800" algn="l">
              <a:lnSpc>
                <a:spcPct val="115000"/>
              </a:lnSpc>
              <a:spcBef>
                <a:spcPts val="0"/>
              </a:spcBef>
              <a:spcAft>
                <a:spcPts val="0"/>
              </a:spcAft>
              <a:buClr>
                <a:schemeClr val="dk1"/>
              </a:buClr>
              <a:buSzPts val="1400"/>
              <a:buFont typeface="Lato"/>
              <a:buChar char="●"/>
              <a:defRPr/>
            </a:lvl4pPr>
            <a:lvl5pPr indent="-317500" lvl="4" marL="2286000" algn="l">
              <a:lnSpc>
                <a:spcPct val="115000"/>
              </a:lnSpc>
              <a:spcBef>
                <a:spcPts val="0"/>
              </a:spcBef>
              <a:spcAft>
                <a:spcPts val="0"/>
              </a:spcAft>
              <a:buClr>
                <a:schemeClr val="dk1"/>
              </a:buClr>
              <a:buSzPts val="1400"/>
              <a:buFont typeface="Lato"/>
              <a:buChar char="○"/>
              <a:defRPr/>
            </a:lvl5pPr>
            <a:lvl6pPr indent="-317500" lvl="5" marL="2743200" algn="l">
              <a:lnSpc>
                <a:spcPct val="115000"/>
              </a:lnSpc>
              <a:spcBef>
                <a:spcPts val="0"/>
              </a:spcBef>
              <a:spcAft>
                <a:spcPts val="0"/>
              </a:spcAft>
              <a:buClr>
                <a:schemeClr val="dk1"/>
              </a:buClr>
              <a:buSzPts val="1400"/>
              <a:buFont typeface="Lato"/>
              <a:buChar char="■"/>
              <a:defRPr/>
            </a:lvl6pPr>
            <a:lvl7pPr indent="-317500" lvl="6" marL="3200400" algn="l">
              <a:lnSpc>
                <a:spcPct val="115000"/>
              </a:lnSpc>
              <a:spcBef>
                <a:spcPts val="0"/>
              </a:spcBef>
              <a:spcAft>
                <a:spcPts val="0"/>
              </a:spcAft>
              <a:buClr>
                <a:schemeClr val="dk1"/>
              </a:buClr>
              <a:buSzPts val="1400"/>
              <a:buFont typeface="Lato"/>
              <a:buChar char="●"/>
              <a:defRPr/>
            </a:lvl7pPr>
            <a:lvl8pPr indent="-317500" lvl="7" marL="3657600" algn="l">
              <a:lnSpc>
                <a:spcPct val="115000"/>
              </a:lnSpc>
              <a:spcBef>
                <a:spcPts val="0"/>
              </a:spcBef>
              <a:spcAft>
                <a:spcPts val="0"/>
              </a:spcAft>
              <a:buClr>
                <a:schemeClr val="dk1"/>
              </a:buClr>
              <a:buSzPts val="1400"/>
              <a:buFont typeface="Lato"/>
              <a:buChar char="○"/>
              <a:defRPr/>
            </a:lvl8pPr>
            <a:lvl9pPr indent="-317500" lvl="8" marL="4114800" algn="l">
              <a:lnSpc>
                <a:spcPct val="115000"/>
              </a:lnSpc>
              <a:spcBef>
                <a:spcPts val="0"/>
              </a:spcBef>
              <a:spcAft>
                <a:spcPts val="0"/>
              </a:spcAft>
              <a:buClr>
                <a:schemeClr val="dk1"/>
              </a:buClr>
              <a:buSzPts val="1400"/>
              <a:buFont typeface="Lato"/>
              <a:buChar char="■"/>
              <a:defRPr/>
            </a:lvl9pPr>
          </a:lstStyle>
          <a:p/>
        </p:txBody>
      </p:sp>
      <p:cxnSp>
        <p:nvCxnSpPr>
          <p:cNvPr id="52" name="Google Shape;52;p2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3" name="Google Shape;53;p2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4" name="Google Shape;54;p21"/>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22"/>
          <p:cNvSpPr txBox="1"/>
          <p:nvPr>
            <p:ph type="title"/>
          </p:nvPr>
        </p:nvSpPr>
        <p:spPr>
          <a:xfrm>
            <a:off x="713225" y="445025"/>
            <a:ext cx="56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22"/>
          <p:cNvSpPr txBox="1"/>
          <p:nvPr>
            <p:ph idx="1" type="subTitle"/>
          </p:nvPr>
        </p:nvSpPr>
        <p:spPr>
          <a:xfrm>
            <a:off x="5038975" y="264902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58" name="Google Shape;58;p22"/>
          <p:cNvSpPr txBox="1"/>
          <p:nvPr>
            <p:ph idx="2" type="subTitle"/>
          </p:nvPr>
        </p:nvSpPr>
        <p:spPr>
          <a:xfrm>
            <a:off x="50389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59" name="Google Shape;59;p22"/>
          <p:cNvSpPr txBox="1"/>
          <p:nvPr>
            <p:ph idx="3" type="subTitle"/>
          </p:nvPr>
        </p:nvSpPr>
        <p:spPr>
          <a:xfrm>
            <a:off x="1693175" y="264902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60" name="Google Shape;60;p22"/>
          <p:cNvSpPr txBox="1"/>
          <p:nvPr>
            <p:ph idx="4" type="subTitle"/>
          </p:nvPr>
        </p:nvSpPr>
        <p:spPr>
          <a:xfrm>
            <a:off x="16931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61" name="Google Shape;61;p2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2" name="Google Shape;62;p2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3" name="Google Shape;63;p22"/>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66" name="Google Shape;66;p2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7" name="Google Shape;67;p2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Vidaloka"/>
              <a:buNone/>
              <a:defRPr b="0" i="0" sz="3000" u="none" cap="none" strike="noStrike">
                <a:solidFill>
                  <a:schemeClr val="dk1"/>
                </a:solidFill>
                <a:latin typeface="Vidaloka"/>
                <a:ea typeface="Vidaloka"/>
                <a:cs typeface="Vidaloka"/>
                <a:sym typeface="Vidaloka"/>
              </a:defRPr>
            </a:lvl1pPr>
            <a:lvl2pPr lvl="1"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EqMa8CAR_rg"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jp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
          <p:cNvSpPr txBox="1"/>
          <p:nvPr>
            <p:ph type="ctrTitle"/>
          </p:nvPr>
        </p:nvSpPr>
        <p:spPr>
          <a:xfrm>
            <a:off x="595400" y="1324500"/>
            <a:ext cx="79533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3600"/>
              <a:t>Sharing the importance of clean water and rainwater harvesting to communities of students in NYC and India</a:t>
            </a:r>
            <a:endParaRPr sz="3600"/>
          </a:p>
        </p:txBody>
      </p:sp>
      <p:sp>
        <p:nvSpPr>
          <p:cNvPr id="246" name="Google Shape;246;p1"/>
          <p:cNvSpPr txBox="1"/>
          <p:nvPr>
            <p:ph idx="1" type="subTitle"/>
          </p:nvPr>
        </p:nvSpPr>
        <p:spPr>
          <a:xfrm>
            <a:off x="1040000" y="3377100"/>
            <a:ext cx="7064100" cy="44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Faculty Mentor: Dr. Indrani Pal</a:t>
            </a:r>
            <a:endParaRPr/>
          </a:p>
          <a:p>
            <a:pPr indent="0" lvl="0" marL="0" rtl="0" algn="ctr">
              <a:lnSpc>
                <a:spcPct val="100000"/>
              </a:lnSpc>
              <a:spcBef>
                <a:spcPts val="0"/>
              </a:spcBef>
              <a:spcAft>
                <a:spcPts val="0"/>
              </a:spcAft>
              <a:buSzPts val="2800"/>
              <a:buNone/>
            </a:pPr>
            <a:r>
              <a:rPr lang="en"/>
              <a:t>Industry Mentor: Dr. Hari Haran</a:t>
            </a:r>
            <a:endParaRPr/>
          </a:p>
          <a:p>
            <a:pPr indent="0" lvl="0" marL="0" rtl="0" algn="ctr">
              <a:lnSpc>
                <a:spcPct val="100000"/>
              </a:lnSpc>
              <a:spcBef>
                <a:spcPts val="0"/>
              </a:spcBef>
              <a:spcAft>
                <a:spcPts val="0"/>
              </a:spcAft>
              <a:buSzPts val="2800"/>
              <a:buNone/>
            </a:pPr>
            <a:r>
              <a:rPr lang="en"/>
              <a:t>Graduate Mentor: Carolina Perez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0"/>
          <p:cNvSpPr txBox="1"/>
          <p:nvPr/>
        </p:nvSpPr>
        <p:spPr>
          <a:xfrm>
            <a:off x="153725" y="437475"/>
            <a:ext cx="7698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Vidaloka"/>
                <a:ea typeface="Vidaloka"/>
                <a:cs typeface="Vidaloka"/>
                <a:sym typeface="Vidaloka"/>
              </a:rPr>
              <a:t>Meet Industry Mentor: Dr. Hari Haran</a:t>
            </a:r>
            <a:endParaRPr b="0" i="0" sz="2400" u="none" cap="none" strike="noStrike">
              <a:solidFill>
                <a:srgbClr val="000000"/>
              </a:solidFill>
              <a:latin typeface="Vidaloka"/>
              <a:ea typeface="Vidaloka"/>
              <a:cs typeface="Vidaloka"/>
              <a:sym typeface="Vidaloka"/>
            </a:endParaRPr>
          </a:p>
        </p:txBody>
      </p:sp>
      <p:sp>
        <p:nvSpPr>
          <p:cNvPr id="329" name="Google Shape;329;p10"/>
          <p:cNvSpPr txBox="1"/>
          <p:nvPr/>
        </p:nvSpPr>
        <p:spPr>
          <a:xfrm>
            <a:off x="1176500" y="1071275"/>
            <a:ext cx="581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0"/>
          <p:cNvSpPr txBox="1"/>
          <p:nvPr>
            <p:ph idx="4294967295" type="subTitle"/>
          </p:nvPr>
        </p:nvSpPr>
        <p:spPr>
          <a:xfrm>
            <a:off x="197100" y="1320375"/>
            <a:ext cx="51873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CEO, Founder of Alttech Foundation</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Ecological Economist from India</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Focused on Water and Energy Sustainability</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120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Leader of WOW AF (World of Water Action Forum)</a:t>
            </a:r>
            <a:endParaRPr b="0" i="0" sz="1800" u="none" cap="none" strike="noStrike">
              <a:solidFill>
                <a:schemeClr val="dk2"/>
              </a:solidFill>
              <a:latin typeface="Montserrat"/>
              <a:ea typeface="Montserrat"/>
              <a:cs typeface="Montserrat"/>
              <a:sym typeface="Montserrat"/>
            </a:endParaRPr>
          </a:p>
        </p:txBody>
      </p:sp>
      <p:pic>
        <p:nvPicPr>
          <p:cNvPr id="331" name="Google Shape;331;p10"/>
          <p:cNvPicPr preferRelativeResize="0"/>
          <p:nvPr/>
        </p:nvPicPr>
        <p:blipFill rotWithShape="1">
          <a:blip r:embed="rId3">
            <a:alphaModFix/>
          </a:blip>
          <a:srcRect b="0" l="0" r="0" t="0"/>
          <a:stretch/>
        </p:blipFill>
        <p:spPr>
          <a:xfrm>
            <a:off x="5384400" y="1394250"/>
            <a:ext cx="3454800" cy="3057125"/>
          </a:xfrm>
          <a:prstGeom prst="rect">
            <a:avLst/>
          </a:prstGeom>
          <a:noFill/>
          <a:ln>
            <a:noFill/>
          </a:ln>
        </p:spPr>
      </p:pic>
      <p:pic>
        <p:nvPicPr>
          <p:cNvPr id="332" name="Google Shape;332;p10"/>
          <p:cNvPicPr preferRelativeResize="0"/>
          <p:nvPr/>
        </p:nvPicPr>
        <p:blipFill rotWithShape="1">
          <a:blip r:embed="rId4">
            <a:alphaModFix/>
          </a:blip>
          <a:srcRect b="44855" l="13030" r="14294" t="10787"/>
          <a:stretch/>
        </p:blipFill>
        <p:spPr>
          <a:xfrm>
            <a:off x="1176500" y="3765775"/>
            <a:ext cx="3578174" cy="1228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1"/>
          <p:cNvSpPr txBox="1"/>
          <p:nvPr/>
        </p:nvSpPr>
        <p:spPr>
          <a:xfrm>
            <a:off x="153725" y="437475"/>
            <a:ext cx="7698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Vidaloka"/>
                <a:ea typeface="Vidaloka"/>
                <a:cs typeface="Vidaloka"/>
                <a:sym typeface="Vidaloka"/>
              </a:rPr>
              <a:t>Research Outcomes</a:t>
            </a:r>
            <a:endParaRPr b="0" i="0" sz="2400" u="none" cap="none" strike="noStrike">
              <a:solidFill>
                <a:srgbClr val="000000"/>
              </a:solidFill>
              <a:latin typeface="Vidaloka"/>
              <a:ea typeface="Vidaloka"/>
              <a:cs typeface="Vidaloka"/>
              <a:sym typeface="Vidaloka"/>
            </a:endParaRPr>
          </a:p>
        </p:txBody>
      </p:sp>
      <p:sp>
        <p:nvSpPr>
          <p:cNvPr id="338" name="Google Shape;338;p11"/>
          <p:cNvSpPr txBox="1"/>
          <p:nvPr/>
        </p:nvSpPr>
        <p:spPr>
          <a:xfrm>
            <a:off x="1176500" y="1071275"/>
            <a:ext cx="581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1"/>
          <p:cNvSpPr txBox="1"/>
          <p:nvPr>
            <p:ph idx="4294967295" type="subTitle"/>
          </p:nvPr>
        </p:nvSpPr>
        <p:spPr>
          <a:xfrm>
            <a:off x="197100" y="1320375"/>
            <a:ext cx="71736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A Rainwater harvest educational model will be created and presented to students in NYC (through STEM Hive) by </a:t>
            </a:r>
            <a:r>
              <a:rPr b="1" i="0" lang="en" sz="1800" u="none" cap="none" strike="noStrike">
                <a:solidFill>
                  <a:schemeClr val="dk2"/>
                </a:solidFill>
                <a:latin typeface="Montserrat"/>
                <a:ea typeface="Montserrat"/>
                <a:cs typeface="Montserrat"/>
                <a:sym typeface="Montserrat"/>
              </a:rPr>
              <a:t>gathering information, creating social campaigns, and spreading awareness of the importance of clean water through hands-on training workshops. </a:t>
            </a:r>
            <a:endParaRPr b="1"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The educational model created in </a:t>
            </a:r>
            <a:r>
              <a:rPr lang="en">
                <a:solidFill>
                  <a:schemeClr val="dk1"/>
                </a:solidFill>
              </a:rPr>
              <a:t>Bangalore, India</a:t>
            </a:r>
            <a:r>
              <a:rPr b="0" i="0" lang="en" sz="1800" u="none" cap="none" strike="noStrike">
                <a:solidFill>
                  <a:schemeClr val="dk2"/>
                </a:solidFill>
                <a:latin typeface="Montserrat"/>
                <a:ea typeface="Montserrat"/>
                <a:cs typeface="Montserrat"/>
                <a:sym typeface="Montserrat"/>
              </a:rPr>
              <a:t> will serve as the basis for educating students in NY</a:t>
            </a:r>
            <a:r>
              <a:rPr lang="en"/>
              <a:t>C</a:t>
            </a:r>
            <a:r>
              <a:rPr b="0" i="0" lang="en" sz="1800" u="none" cap="none" strike="noStrike">
                <a:solidFill>
                  <a:schemeClr val="dk2"/>
                </a:solidFill>
                <a:latin typeface="Montserrat"/>
                <a:ea typeface="Montserrat"/>
                <a:cs typeface="Montserrat"/>
                <a:sym typeface="Montserrat"/>
              </a:rPr>
              <a:t>. </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120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Creating an article/blog on a popular sustainability outlet </a:t>
            </a:r>
            <a:endParaRPr b="0" i="0" sz="18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2"/>
          <p:cNvSpPr txBox="1"/>
          <p:nvPr>
            <p:ph idx="4" type="subTitle"/>
          </p:nvPr>
        </p:nvSpPr>
        <p:spPr>
          <a:xfrm>
            <a:off x="260875" y="3815725"/>
            <a:ext cx="2941800" cy="65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Water Scientist and Researcher</a:t>
            </a:r>
            <a:br>
              <a:rPr lang="en"/>
            </a:br>
            <a:r>
              <a:rPr lang="en"/>
              <a:t>CUNY CREST Institute</a:t>
            </a:r>
            <a:endParaRPr/>
          </a:p>
        </p:txBody>
      </p:sp>
      <p:sp>
        <p:nvSpPr>
          <p:cNvPr id="345" name="Google Shape;345;p12"/>
          <p:cNvSpPr txBox="1"/>
          <p:nvPr>
            <p:ph type="title"/>
          </p:nvPr>
        </p:nvSpPr>
        <p:spPr>
          <a:xfrm>
            <a:off x="473575" y="358950"/>
            <a:ext cx="2729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Our team</a:t>
            </a:r>
            <a:endParaRPr/>
          </a:p>
        </p:txBody>
      </p:sp>
      <p:sp>
        <p:nvSpPr>
          <p:cNvPr id="346" name="Google Shape;346;p12"/>
          <p:cNvSpPr txBox="1"/>
          <p:nvPr>
            <p:ph idx="1" type="subTitle"/>
          </p:nvPr>
        </p:nvSpPr>
        <p:spPr>
          <a:xfrm>
            <a:off x="2408100" y="3706775"/>
            <a:ext cx="4327800" cy="35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t>Hari Haran, PhD</a:t>
            </a:r>
            <a:endParaRPr/>
          </a:p>
          <a:p>
            <a:pPr indent="0" lvl="0" marL="0" rtl="0" algn="ctr">
              <a:lnSpc>
                <a:spcPct val="100000"/>
              </a:lnSpc>
              <a:spcBef>
                <a:spcPts val="0"/>
              </a:spcBef>
              <a:spcAft>
                <a:spcPts val="1200"/>
              </a:spcAft>
              <a:buSzPts val="2400"/>
              <a:buNone/>
            </a:pPr>
            <a:r>
              <a:t/>
            </a:r>
            <a:endParaRPr/>
          </a:p>
        </p:txBody>
      </p:sp>
      <p:sp>
        <p:nvSpPr>
          <p:cNvPr id="347" name="Google Shape;347;p12"/>
          <p:cNvSpPr txBox="1"/>
          <p:nvPr>
            <p:ph idx="2" type="subTitle"/>
          </p:nvPr>
        </p:nvSpPr>
        <p:spPr>
          <a:xfrm>
            <a:off x="3101125" y="3815725"/>
            <a:ext cx="2941800" cy="65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CEO, Alttech Foundation</a:t>
            </a:r>
            <a:br>
              <a:rPr lang="en"/>
            </a:br>
            <a:r>
              <a:rPr lang="en"/>
              <a:t>Economic Ecologist</a:t>
            </a:r>
            <a:endParaRPr/>
          </a:p>
        </p:txBody>
      </p:sp>
      <p:sp>
        <p:nvSpPr>
          <p:cNvPr id="348" name="Google Shape;348;p12"/>
          <p:cNvSpPr txBox="1"/>
          <p:nvPr>
            <p:ph idx="3" type="subTitle"/>
          </p:nvPr>
        </p:nvSpPr>
        <p:spPr>
          <a:xfrm>
            <a:off x="260679" y="3475725"/>
            <a:ext cx="2942100" cy="35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200"/>
              </a:spcAft>
              <a:buSzPts val="2400"/>
              <a:buNone/>
            </a:pPr>
            <a:r>
              <a:rPr lang="en"/>
              <a:t>Indrani Pal, PhD</a:t>
            </a:r>
            <a:endParaRPr/>
          </a:p>
        </p:txBody>
      </p:sp>
      <p:sp>
        <p:nvSpPr>
          <p:cNvPr id="349" name="Google Shape;349;p12"/>
          <p:cNvSpPr txBox="1"/>
          <p:nvPr>
            <p:ph idx="4" type="subTitle"/>
          </p:nvPr>
        </p:nvSpPr>
        <p:spPr>
          <a:xfrm>
            <a:off x="5936625" y="3815725"/>
            <a:ext cx="2941800" cy="65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Graduate Mentor</a:t>
            </a:r>
            <a:endParaRPr/>
          </a:p>
          <a:p>
            <a:pPr indent="0" lvl="0" marL="0" rtl="0" algn="ctr">
              <a:lnSpc>
                <a:spcPct val="100000"/>
              </a:lnSpc>
              <a:spcBef>
                <a:spcPts val="0"/>
              </a:spcBef>
              <a:spcAft>
                <a:spcPts val="0"/>
              </a:spcAft>
              <a:buSzPts val="1400"/>
              <a:buNone/>
            </a:pPr>
            <a:r>
              <a:rPr lang="en"/>
              <a:t>HIRES Program Coordinator</a:t>
            </a:r>
            <a:br>
              <a:rPr lang="en"/>
            </a:br>
            <a:endParaRPr/>
          </a:p>
        </p:txBody>
      </p:sp>
      <p:sp>
        <p:nvSpPr>
          <p:cNvPr id="350" name="Google Shape;350;p12"/>
          <p:cNvSpPr txBox="1"/>
          <p:nvPr>
            <p:ph idx="3" type="subTitle"/>
          </p:nvPr>
        </p:nvSpPr>
        <p:spPr>
          <a:xfrm>
            <a:off x="5936429" y="3475725"/>
            <a:ext cx="2942100" cy="35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200"/>
              </a:spcAft>
              <a:buSzPts val="2400"/>
              <a:buNone/>
            </a:pPr>
            <a:r>
              <a:rPr lang="en"/>
              <a:t>Carolina Perez</a:t>
            </a:r>
            <a:endParaRPr/>
          </a:p>
        </p:txBody>
      </p:sp>
      <p:pic>
        <p:nvPicPr>
          <p:cNvPr id="351" name="Google Shape;351;p12"/>
          <p:cNvPicPr preferRelativeResize="0"/>
          <p:nvPr/>
        </p:nvPicPr>
        <p:blipFill rotWithShape="1">
          <a:blip r:embed="rId3">
            <a:alphaModFix/>
          </a:blip>
          <a:srcRect b="0" l="0" r="0" t="0"/>
          <a:stretch/>
        </p:blipFill>
        <p:spPr>
          <a:xfrm>
            <a:off x="556098" y="1071098"/>
            <a:ext cx="2351250" cy="2351275"/>
          </a:xfrm>
          <a:prstGeom prst="rect">
            <a:avLst/>
          </a:prstGeom>
          <a:noFill/>
          <a:ln>
            <a:noFill/>
          </a:ln>
        </p:spPr>
      </p:pic>
      <p:pic>
        <p:nvPicPr>
          <p:cNvPr id="352" name="Google Shape;352;p12"/>
          <p:cNvPicPr preferRelativeResize="0"/>
          <p:nvPr/>
        </p:nvPicPr>
        <p:blipFill rotWithShape="1">
          <a:blip r:embed="rId4">
            <a:alphaModFix/>
          </a:blip>
          <a:srcRect b="0" l="0" r="0" t="0"/>
          <a:stretch/>
        </p:blipFill>
        <p:spPr>
          <a:xfrm>
            <a:off x="3334249" y="1120700"/>
            <a:ext cx="2475565" cy="2190600"/>
          </a:xfrm>
          <a:prstGeom prst="rect">
            <a:avLst/>
          </a:prstGeom>
          <a:noFill/>
          <a:ln>
            <a:noFill/>
          </a:ln>
        </p:spPr>
      </p:pic>
      <p:pic>
        <p:nvPicPr>
          <p:cNvPr id="353" name="Google Shape;353;p12"/>
          <p:cNvPicPr preferRelativeResize="0"/>
          <p:nvPr/>
        </p:nvPicPr>
        <p:blipFill rotWithShape="1">
          <a:blip r:embed="rId5">
            <a:alphaModFix/>
          </a:blip>
          <a:srcRect b="40954" l="10258" r="13573" t="9832"/>
          <a:stretch/>
        </p:blipFill>
        <p:spPr>
          <a:xfrm>
            <a:off x="6042925" y="1071100"/>
            <a:ext cx="2729100" cy="23512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3"/>
          <p:cNvSpPr txBox="1"/>
          <p:nvPr>
            <p:ph type="ctrTitle"/>
          </p:nvPr>
        </p:nvSpPr>
        <p:spPr>
          <a:xfrm>
            <a:off x="698400" y="1364700"/>
            <a:ext cx="79512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4800"/>
              <a:t>Thank you and we look forward to working with you!</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
          <p:cNvSpPr txBox="1"/>
          <p:nvPr>
            <p:ph type="title"/>
          </p:nvPr>
        </p:nvSpPr>
        <p:spPr>
          <a:xfrm>
            <a:off x="349750" y="1547338"/>
            <a:ext cx="7717500" cy="1644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0"/>
              <a:buNone/>
            </a:pPr>
            <a:r>
              <a:rPr lang="en"/>
              <a:t>50%</a:t>
            </a:r>
            <a:endParaRPr/>
          </a:p>
        </p:txBody>
      </p:sp>
      <p:sp>
        <p:nvSpPr>
          <p:cNvPr id="252" name="Google Shape;252;p2"/>
          <p:cNvSpPr txBox="1"/>
          <p:nvPr>
            <p:ph idx="1" type="subTitle"/>
          </p:nvPr>
        </p:nvSpPr>
        <p:spPr>
          <a:xfrm>
            <a:off x="1514325" y="3278788"/>
            <a:ext cx="6120300" cy="37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SzPts val="1600"/>
              <a:buNone/>
            </a:pPr>
            <a:r>
              <a:rPr lang="en"/>
              <a:t>Of India’s population has access to safe drinking water</a:t>
            </a:r>
            <a:endParaRPr/>
          </a:p>
        </p:txBody>
      </p:sp>
      <p:sp>
        <p:nvSpPr>
          <p:cNvPr id="253" name="Google Shape;253;p2"/>
          <p:cNvSpPr txBox="1"/>
          <p:nvPr/>
        </p:nvSpPr>
        <p:spPr>
          <a:xfrm>
            <a:off x="153725" y="437475"/>
            <a:ext cx="6018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Vidaloka"/>
                <a:ea typeface="Vidaloka"/>
                <a:cs typeface="Vidaloka"/>
                <a:sym typeface="Vidaloka"/>
              </a:rPr>
              <a:t>How much do we know about Water?</a:t>
            </a:r>
            <a:endParaRPr b="0" i="0" sz="2400" u="none" cap="none" strike="noStrike">
              <a:solidFill>
                <a:srgbClr val="000000"/>
              </a:solidFill>
              <a:latin typeface="Vidaloka"/>
              <a:ea typeface="Vidaloka"/>
              <a:cs typeface="Vidaloka"/>
              <a:sym typeface="Vidaloka"/>
            </a:endParaRPr>
          </a:p>
        </p:txBody>
      </p:sp>
      <p:grpSp>
        <p:nvGrpSpPr>
          <p:cNvPr id="254" name="Google Shape;254;p2"/>
          <p:cNvGrpSpPr/>
          <p:nvPr/>
        </p:nvGrpSpPr>
        <p:grpSpPr>
          <a:xfrm>
            <a:off x="5981533" y="948717"/>
            <a:ext cx="646978" cy="2330088"/>
            <a:chOff x="6258838" y="2159750"/>
            <a:chExt cx="303988" cy="1939800"/>
          </a:xfrm>
        </p:grpSpPr>
        <p:sp>
          <p:nvSpPr>
            <p:cNvPr id="255" name="Google Shape;255;p2"/>
            <p:cNvSpPr/>
            <p:nvPr/>
          </p:nvSpPr>
          <p:spPr>
            <a:xfrm flipH="1" rot="-5400000">
              <a:off x="5441726" y="2978450"/>
              <a:ext cx="1939800" cy="3024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
            <p:cNvSpPr/>
            <p:nvPr/>
          </p:nvSpPr>
          <p:spPr>
            <a:xfrm flipH="1" rot="-5400000">
              <a:off x="5883388" y="3420000"/>
              <a:ext cx="1054800" cy="303900"/>
            </a:xfrm>
            <a:prstGeom prst="rect">
              <a:avLst/>
            </a:prstGeom>
            <a:solidFill>
              <a:schemeClr val="accen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57" name="Google Shape;257;p2"/>
          <p:cNvPicPr preferRelativeResize="0"/>
          <p:nvPr/>
        </p:nvPicPr>
        <p:blipFill rotWithShape="1">
          <a:blip r:embed="rId4">
            <a:alphaModFix/>
          </a:blip>
          <a:srcRect b="0" l="0" r="0" t="0"/>
          <a:stretch/>
        </p:blipFill>
        <p:spPr>
          <a:xfrm>
            <a:off x="6891474" y="3932975"/>
            <a:ext cx="2152049" cy="1210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
          <p:cNvSpPr txBox="1"/>
          <p:nvPr/>
        </p:nvSpPr>
        <p:spPr>
          <a:xfrm>
            <a:off x="153725" y="437475"/>
            <a:ext cx="7698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Vidaloka"/>
                <a:ea typeface="Vidaloka"/>
                <a:cs typeface="Vidaloka"/>
                <a:sym typeface="Vidaloka"/>
              </a:rPr>
              <a:t>One known potential solution is Rainwater Harvest</a:t>
            </a:r>
            <a:endParaRPr b="0" i="0" sz="2400" u="none" cap="none" strike="noStrike">
              <a:solidFill>
                <a:srgbClr val="000000"/>
              </a:solidFill>
              <a:latin typeface="Vidaloka"/>
              <a:ea typeface="Vidaloka"/>
              <a:cs typeface="Vidaloka"/>
              <a:sym typeface="Vidaloka"/>
            </a:endParaRPr>
          </a:p>
        </p:txBody>
      </p:sp>
      <p:sp>
        <p:nvSpPr>
          <p:cNvPr id="263" name="Google Shape;263;p3"/>
          <p:cNvSpPr txBox="1"/>
          <p:nvPr/>
        </p:nvSpPr>
        <p:spPr>
          <a:xfrm>
            <a:off x="1176500" y="1071275"/>
            <a:ext cx="581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
          <p:cNvSpPr txBox="1"/>
          <p:nvPr>
            <p:ph idx="4294967295" type="subTitle"/>
          </p:nvPr>
        </p:nvSpPr>
        <p:spPr>
          <a:xfrm>
            <a:off x="264025" y="1337025"/>
            <a:ext cx="61731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Rainwater harvesting collects the water during a rainstorm, it is beneficial to communities through:</a:t>
            </a:r>
            <a:endParaRPr b="0" i="0" sz="1800" u="none" cap="none" strike="noStrike">
              <a:solidFill>
                <a:schemeClr val="dk2"/>
              </a:solidFill>
              <a:latin typeface="Montserrat"/>
              <a:ea typeface="Montserrat"/>
              <a:cs typeface="Montserrat"/>
              <a:sym typeface="Montserrat"/>
            </a:endParaRPr>
          </a:p>
          <a:p>
            <a:pPr indent="-342900" lvl="0" marL="457200" marR="0" rtl="0" algn="l">
              <a:lnSpc>
                <a:spcPct val="200000"/>
              </a:lnSpc>
              <a:spcBef>
                <a:spcPts val="1200"/>
              </a:spcBef>
              <a:spcAft>
                <a:spcPts val="0"/>
              </a:spcAft>
              <a:buClr>
                <a:schemeClr val="dk2"/>
              </a:buClr>
              <a:buSzPts val="1800"/>
              <a:buFont typeface="Montserrat"/>
              <a:buChar char="●"/>
            </a:pPr>
            <a:r>
              <a:rPr b="0" i="0" lang="en" sz="1800" u="none" cap="none" strike="noStrike">
                <a:solidFill>
                  <a:schemeClr val="dk2"/>
                </a:solidFill>
                <a:latin typeface="Montserrat"/>
                <a:ea typeface="Montserrat"/>
                <a:cs typeface="Montserrat"/>
                <a:sym typeface="Montserrat"/>
              </a:rPr>
              <a:t>Reducing Demand of Water Supply</a:t>
            </a:r>
            <a:endParaRPr b="0" i="0" sz="1800" u="none" cap="none" strike="noStrike">
              <a:solidFill>
                <a:schemeClr val="dk2"/>
              </a:solidFill>
              <a:latin typeface="Montserrat"/>
              <a:ea typeface="Montserrat"/>
              <a:cs typeface="Montserrat"/>
              <a:sym typeface="Montserrat"/>
            </a:endParaRPr>
          </a:p>
          <a:p>
            <a:pPr indent="-342900" lvl="0" marL="457200" marR="0" rtl="0" algn="l">
              <a:lnSpc>
                <a:spcPct val="200000"/>
              </a:lnSpc>
              <a:spcBef>
                <a:spcPts val="0"/>
              </a:spcBef>
              <a:spcAft>
                <a:spcPts val="0"/>
              </a:spcAft>
              <a:buClr>
                <a:schemeClr val="dk2"/>
              </a:buClr>
              <a:buSzPts val="1800"/>
              <a:buFont typeface="Montserrat"/>
              <a:buChar char="●"/>
            </a:pPr>
            <a:r>
              <a:rPr b="0" i="0" lang="en" sz="1800" u="none" cap="none" strike="noStrike">
                <a:solidFill>
                  <a:schemeClr val="dk2"/>
                </a:solidFill>
                <a:latin typeface="Montserrat"/>
                <a:ea typeface="Montserrat"/>
                <a:cs typeface="Montserrat"/>
                <a:sym typeface="Montserrat"/>
              </a:rPr>
              <a:t>Reduces Water run off, hence flash flooding in urban areas</a:t>
            </a:r>
            <a:endParaRPr b="0" i="0" sz="1800" u="none" cap="none" strike="noStrike">
              <a:solidFill>
                <a:schemeClr val="dk2"/>
              </a:solidFill>
              <a:latin typeface="Montserrat"/>
              <a:ea typeface="Montserrat"/>
              <a:cs typeface="Montserrat"/>
              <a:sym typeface="Montserrat"/>
            </a:endParaRPr>
          </a:p>
          <a:p>
            <a:pPr indent="-342900" lvl="0" marL="457200" marR="0" rtl="0" algn="l">
              <a:lnSpc>
                <a:spcPct val="200000"/>
              </a:lnSpc>
              <a:spcBef>
                <a:spcPts val="0"/>
              </a:spcBef>
              <a:spcAft>
                <a:spcPts val="0"/>
              </a:spcAft>
              <a:buClr>
                <a:schemeClr val="dk2"/>
              </a:buClr>
              <a:buSzPts val="1800"/>
              <a:buFont typeface="Montserrat"/>
              <a:buChar char="●"/>
            </a:pPr>
            <a:r>
              <a:rPr b="0" i="0" lang="en" sz="1800" u="none" cap="none" strike="noStrike">
                <a:solidFill>
                  <a:schemeClr val="dk2"/>
                </a:solidFill>
                <a:latin typeface="Montserrat"/>
                <a:ea typeface="Montserrat"/>
                <a:cs typeface="Montserrat"/>
                <a:sym typeface="Montserrat"/>
              </a:rPr>
              <a:t>Reduces Erosion</a:t>
            </a:r>
            <a:endParaRPr b="0" i="0" sz="1800" u="none" cap="none" strike="noStrike">
              <a:solidFill>
                <a:schemeClr val="dk2"/>
              </a:solidFill>
              <a:latin typeface="Montserrat"/>
              <a:ea typeface="Montserrat"/>
              <a:cs typeface="Montserrat"/>
              <a:sym typeface="Montserrat"/>
            </a:endParaRPr>
          </a:p>
          <a:p>
            <a:pPr indent="-342900" lvl="0" marL="457200" marR="0" rtl="0" algn="l">
              <a:lnSpc>
                <a:spcPct val="200000"/>
              </a:lnSpc>
              <a:spcBef>
                <a:spcPts val="0"/>
              </a:spcBef>
              <a:spcAft>
                <a:spcPts val="0"/>
              </a:spcAft>
              <a:buClr>
                <a:schemeClr val="dk2"/>
              </a:buClr>
              <a:buSzPts val="1800"/>
              <a:buFont typeface="Montserrat"/>
              <a:buChar char="●"/>
            </a:pPr>
            <a:r>
              <a:rPr b="0" i="0" lang="en" sz="1800" u="none" cap="none" strike="noStrike">
                <a:solidFill>
                  <a:schemeClr val="dk2"/>
                </a:solidFill>
                <a:latin typeface="Montserrat"/>
                <a:ea typeface="Montserrat"/>
                <a:cs typeface="Montserrat"/>
                <a:sym typeface="Montserrat"/>
              </a:rPr>
              <a:t>Reduces Contamination of Surface Water</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2"/>
              </a:buClr>
              <a:buSzPts val="1800"/>
              <a:buFont typeface="Montserrat"/>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2"/>
              </a:buClr>
              <a:buSzPts val="1800"/>
              <a:buFont typeface="Montserrat"/>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1200"/>
              </a:spcAft>
              <a:buClr>
                <a:schemeClr val="dk2"/>
              </a:buClr>
              <a:buSzPts val="1800"/>
              <a:buFont typeface="Montserrat"/>
              <a:buNone/>
            </a:pPr>
            <a:r>
              <a:t/>
            </a:r>
            <a:endParaRPr b="0" i="0" sz="1800" u="none" cap="none" strike="noStrike">
              <a:solidFill>
                <a:schemeClr val="dk2"/>
              </a:solidFill>
              <a:latin typeface="Montserrat"/>
              <a:ea typeface="Montserrat"/>
              <a:cs typeface="Montserrat"/>
              <a:sym typeface="Montserrat"/>
            </a:endParaRPr>
          </a:p>
        </p:txBody>
      </p:sp>
      <p:pic>
        <p:nvPicPr>
          <p:cNvPr id="265" name="Google Shape;265;p3"/>
          <p:cNvPicPr preferRelativeResize="0"/>
          <p:nvPr/>
        </p:nvPicPr>
        <p:blipFill rotWithShape="1">
          <a:blip r:embed="rId3">
            <a:alphaModFix/>
          </a:blip>
          <a:srcRect b="0" l="0" r="0" t="0"/>
          <a:stretch/>
        </p:blipFill>
        <p:spPr>
          <a:xfrm>
            <a:off x="6932121" y="4269500"/>
            <a:ext cx="2055250" cy="678225"/>
          </a:xfrm>
          <a:prstGeom prst="rect">
            <a:avLst/>
          </a:prstGeom>
          <a:noFill/>
          <a:ln>
            <a:noFill/>
          </a:ln>
        </p:spPr>
      </p:pic>
      <p:pic>
        <p:nvPicPr>
          <p:cNvPr id="266" name="Google Shape;266;p3"/>
          <p:cNvPicPr preferRelativeResize="0"/>
          <p:nvPr/>
        </p:nvPicPr>
        <p:blipFill rotWithShape="1">
          <a:blip r:embed="rId4">
            <a:alphaModFix/>
          </a:blip>
          <a:srcRect b="0" l="0" r="0" t="0"/>
          <a:stretch/>
        </p:blipFill>
        <p:spPr>
          <a:xfrm>
            <a:off x="6390025" y="1071275"/>
            <a:ext cx="2597350" cy="2515100"/>
          </a:xfrm>
          <a:prstGeom prst="rect">
            <a:avLst/>
          </a:prstGeom>
          <a:noFill/>
          <a:ln>
            <a:noFill/>
          </a:ln>
        </p:spPr>
      </p:pic>
      <p:pic>
        <p:nvPicPr>
          <p:cNvPr id="267" name="Google Shape;267;p3"/>
          <p:cNvPicPr preferRelativeResize="0"/>
          <p:nvPr/>
        </p:nvPicPr>
        <p:blipFill rotWithShape="1">
          <a:blip r:embed="rId5">
            <a:alphaModFix/>
          </a:blip>
          <a:srcRect b="0" l="0" r="0" t="0"/>
          <a:stretch/>
        </p:blipFill>
        <p:spPr>
          <a:xfrm>
            <a:off x="8137750" y="3540398"/>
            <a:ext cx="948425" cy="467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
          <p:cNvSpPr txBox="1"/>
          <p:nvPr/>
        </p:nvSpPr>
        <p:spPr>
          <a:xfrm>
            <a:off x="153725" y="437475"/>
            <a:ext cx="7698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Vidaloka"/>
                <a:ea typeface="Vidaloka"/>
                <a:cs typeface="Vidaloka"/>
                <a:sym typeface="Vidaloka"/>
              </a:rPr>
              <a:t>One known potential solution is Rainwater Harvest</a:t>
            </a:r>
            <a:endParaRPr b="0" i="0" sz="2400" u="none" cap="none" strike="noStrike">
              <a:solidFill>
                <a:srgbClr val="000000"/>
              </a:solidFill>
              <a:latin typeface="Vidaloka"/>
              <a:ea typeface="Vidaloka"/>
              <a:cs typeface="Vidaloka"/>
              <a:sym typeface="Vidaloka"/>
            </a:endParaRPr>
          </a:p>
        </p:txBody>
      </p:sp>
      <p:sp>
        <p:nvSpPr>
          <p:cNvPr id="273" name="Google Shape;273;p4"/>
          <p:cNvSpPr txBox="1"/>
          <p:nvPr/>
        </p:nvSpPr>
        <p:spPr>
          <a:xfrm>
            <a:off x="1176500" y="1071275"/>
            <a:ext cx="581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txBox="1"/>
          <p:nvPr>
            <p:ph idx="4294967295" type="subTitle"/>
          </p:nvPr>
        </p:nvSpPr>
        <p:spPr>
          <a:xfrm>
            <a:off x="217175" y="1071275"/>
            <a:ext cx="51873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In India, approximately 24 million hectare meter equivalent runoff is available for harvesting!</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1200"/>
              </a:spcAft>
              <a:buClr>
                <a:schemeClr val="dk2"/>
              </a:buClr>
              <a:buSzPts val="1800"/>
              <a:buFont typeface="Montserrat"/>
              <a:buNone/>
            </a:pPr>
            <a:r>
              <a:t/>
            </a:r>
            <a:endParaRPr b="0" i="0" sz="1800" u="none" cap="none" strike="noStrike">
              <a:solidFill>
                <a:schemeClr val="dk2"/>
              </a:solidFill>
              <a:latin typeface="Montserrat"/>
              <a:ea typeface="Montserrat"/>
              <a:cs typeface="Montserrat"/>
              <a:sym typeface="Montserrat"/>
            </a:endParaRPr>
          </a:p>
        </p:txBody>
      </p:sp>
      <p:pic>
        <p:nvPicPr>
          <p:cNvPr id="275" name="Google Shape;275;p4"/>
          <p:cNvPicPr preferRelativeResize="0"/>
          <p:nvPr/>
        </p:nvPicPr>
        <p:blipFill rotWithShape="1">
          <a:blip r:embed="rId3">
            <a:alphaModFix/>
          </a:blip>
          <a:srcRect b="0" l="0" r="0" t="0"/>
          <a:stretch/>
        </p:blipFill>
        <p:spPr>
          <a:xfrm>
            <a:off x="2996125" y="1808150"/>
            <a:ext cx="5259341" cy="2168325"/>
          </a:xfrm>
          <a:prstGeom prst="rect">
            <a:avLst/>
          </a:prstGeom>
          <a:noFill/>
          <a:ln>
            <a:noFill/>
          </a:ln>
        </p:spPr>
      </p:pic>
      <p:sp>
        <p:nvSpPr>
          <p:cNvPr id="276" name="Google Shape;276;p4"/>
          <p:cNvSpPr txBox="1"/>
          <p:nvPr/>
        </p:nvSpPr>
        <p:spPr>
          <a:xfrm>
            <a:off x="5746250" y="4086975"/>
            <a:ext cx="34860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Shwetha, K.S., K.V. Ashalatha, A.R.S. Bhat and Tanveer Ahmed Khan. 2019. A Statistical Study on the Impact of Rain Water Harvesting on Groundwater Levels and Farming Economy.Int.J.Curr.Microbiol.App.Sci. 8(4): 906-912.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txBox="1"/>
          <p:nvPr/>
        </p:nvSpPr>
        <p:spPr>
          <a:xfrm>
            <a:off x="153725" y="437475"/>
            <a:ext cx="7698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Vidaloka"/>
                <a:ea typeface="Vidaloka"/>
                <a:cs typeface="Vidaloka"/>
                <a:sym typeface="Vidaloka"/>
              </a:rPr>
              <a:t>Neel Matthew @ Sycamore </a:t>
            </a:r>
            <a:endParaRPr b="0" i="0" sz="2400" u="none" cap="none" strike="noStrike">
              <a:solidFill>
                <a:srgbClr val="000000"/>
              </a:solidFill>
              <a:latin typeface="Vidaloka"/>
              <a:ea typeface="Vidaloka"/>
              <a:cs typeface="Vidaloka"/>
              <a:sym typeface="Vidaloka"/>
            </a:endParaRPr>
          </a:p>
        </p:txBody>
      </p:sp>
      <p:sp>
        <p:nvSpPr>
          <p:cNvPr id="282" name="Google Shape;282;p5"/>
          <p:cNvSpPr txBox="1"/>
          <p:nvPr>
            <p:ph idx="4294967295" type="subTitle"/>
          </p:nvPr>
        </p:nvSpPr>
        <p:spPr>
          <a:xfrm>
            <a:off x="93450" y="991575"/>
            <a:ext cx="43569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Montserrat"/>
              <a:buNone/>
            </a:pPr>
            <a:r>
              <a:rPr b="0" i="0" lang="en" sz="1800" u="none" cap="none" strike="noStrike">
                <a:solidFill>
                  <a:schemeClr val="dk2"/>
                </a:solidFill>
                <a:latin typeface="Montserrat"/>
                <a:ea typeface="Montserrat"/>
                <a:cs typeface="Montserrat"/>
                <a:sym typeface="Montserrat"/>
              </a:rPr>
              <a:t>He Pays $0 for Water and Electricity</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2"/>
              </a:buClr>
              <a:buSzPts val="1800"/>
              <a:buFont typeface="Montserrat"/>
              <a:buNone/>
            </a:pPr>
            <a:r>
              <a:t/>
            </a:r>
            <a:endParaRPr b="0" i="0" sz="18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1200"/>
              </a:spcAft>
              <a:buClr>
                <a:schemeClr val="dk2"/>
              </a:buClr>
              <a:buSzPts val="1800"/>
              <a:buFont typeface="Montserrat"/>
              <a:buNone/>
            </a:pPr>
            <a:r>
              <a:rPr b="1" i="0" lang="en" sz="1800" u="none" cap="none" strike="noStrike">
                <a:solidFill>
                  <a:schemeClr val="dk2"/>
                </a:solidFill>
                <a:latin typeface="Montserrat"/>
                <a:ea typeface="Montserrat"/>
                <a:cs typeface="Montserrat"/>
                <a:sym typeface="Montserrat"/>
              </a:rPr>
              <a:t>What can we learn from those who collect rainwater and apply them here in NYC? Is that even possible?</a:t>
            </a:r>
            <a:endParaRPr b="1" i="0" sz="1800" u="none" cap="none" strike="noStrike">
              <a:solidFill>
                <a:schemeClr val="dk2"/>
              </a:solidFill>
              <a:latin typeface="Montserrat"/>
              <a:ea typeface="Montserrat"/>
              <a:cs typeface="Montserrat"/>
              <a:sym typeface="Montserrat"/>
            </a:endParaRPr>
          </a:p>
        </p:txBody>
      </p:sp>
      <p:pic>
        <p:nvPicPr>
          <p:cNvPr descr="Rainwater harvesting RWH &amp; Flood Water Harvesting FWH combined save water for 100 days @ Sycamore Neel Mathews" id="283" name="Google Shape;283;p5" title="Rainwater harvesting RWH &amp; Flood Water Harvesting FWH combined save water for 100 days @ Sycamore">
            <a:hlinkClick r:id="rId3"/>
          </p:cNvPr>
          <p:cNvPicPr preferRelativeResize="0"/>
          <p:nvPr/>
        </p:nvPicPr>
        <p:blipFill rotWithShape="1">
          <a:blip r:embed="rId4">
            <a:alphaModFix/>
          </a:blip>
          <a:srcRect b="0" l="0" r="0" t="0"/>
          <a:stretch/>
        </p:blipFill>
        <p:spPr>
          <a:xfrm>
            <a:off x="4275075" y="894075"/>
            <a:ext cx="4661275" cy="3495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
          <p:cNvSpPr txBox="1"/>
          <p:nvPr>
            <p:ph type="title"/>
          </p:nvPr>
        </p:nvSpPr>
        <p:spPr>
          <a:xfrm>
            <a:off x="103350" y="1127275"/>
            <a:ext cx="5154900" cy="290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Is it feasible to install rainwater harvesting as a solution to sustainable living in the face of Climate Change in New York, U.S. and in Bangalore, India?</a:t>
            </a:r>
            <a:endParaRPr/>
          </a:p>
        </p:txBody>
      </p:sp>
      <p:pic>
        <p:nvPicPr>
          <p:cNvPr id="289" name="Google Shape;289;p6"/>
          <p:cNvPicPr preferRelativeResize="0"/>
          <p:nvPr/>
        </p:nvPicPr>
        <p:blipFill rotWithShape="1">
          <a:blip r:embed="rId3">
            <a:alphaModFix/>
          </a:blip>
          <a:srcRect b="0" l="0" r="0" t="0"/>
          <a:stretch/>
        </p:blipFill>
        <p:spPr>
          <a:xfrm>
            <a:off x="5258250" y="1330500"/>
            <a:ext cx="3752348" cy="250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7"/>
          <p:cNvSpPr/>
          <p:nvPr/>
        </p:nvSpPr>
        <p:spPr>
          <a:xfrm>
            <a:off x="4730175" y="3306525"/>
            <a:ext cx="1281600" cy="355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7"/>
          <p:cNvSpPr txBox="1"/>
          <p:nvPr>
            <p:ph idx="4294967295" type="subTitle"/>
          </p:nvPr>
        </p:nvSpPr>
        <p:spPr>
          <a:xfrm>
            <a:off x="172225" y="1017733"/>
            <a:ext cx="4557900" cy="40077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Clr>
                <a:schemeClr val="dk2"/>
              </a:buClr>
              <a:buSzPts val="1800"/>
              <a:buFont typeface="Montserrat"/>
              <a:buNone/>
            </a:pPr>
            <a:r>
              <a:rPr b="0" i="0" lang="en" sz="1400" u="none" cap="none" strike="noStrike">
                <a:solidFill>
                  <a:schemeClr val="dk2"/>
                </a:solidFill>
                <a:latin typeface="Montserrat"/>
                <a:ea typeface="Montserrat"/>
                <a:cs typeface="Montserrat"/>
                <a:sym typeface="Montserrat"/>
              </a:rPr>
              <a:t>Student Interns Will:</a:t>
            </a: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1200"/>
              </a:spcBef>
              <a:spcAft>
                <a:spcPts val="0"/>
              </a:spcAft>
              <a:buClr>
                <a:schemeClr val="dk2"/>
              </a:buClr>
              <a:buSzPts val="1400"/>
              <a:buFont typeface="Montserrat"/>
              <a:buChar char="●"/>
            </a:pPr>
            <a:r>
              <a:rPr b="0" i="0" lang="en" sz="1400" u="none" cap="none" strike="noStrike">
                <a:solidFill>
                  <a:schemeClr val="dk2"/>
                </a:solidFill>
                <a:latin typeface="Montserrat"/>
                <a:ea typeface="Montserrat"/>
                <a:cs typeface="Montserrat"/>
                <a:sym typeface="Montserrat"/>
              </a:rPr>
              <a:t>Conduct Interviews and </a:t>
            </a:r>
            <a:r>
              <a:rPr b="0" i="0" lang="en" sz="1400" u="none" cap="none" strike="noStrike">
                <a:solidFill>
                  <a:schemeClr val="dk1"/>
                </a:solidFill>
                <a:latin typeface="Montserrat"/>
                <a:ea typeface="Montserrat"/>
                <a:cs typeface="Montserrat"/>
                <a:sym typeface="Montserrat"/>
              </a:rPr>
              <a:t>speak to community leads and climate/water researchers from Bangalore and learn about why and how RWH is contributing to sustainable livelihoods</a:t>
            </a:r>
            <a:br>
              <a:rPr b="0" i="0" lang="en" sz="1400" u="none" cap="none" strike="noStrike">
                <a:solidFill>
                  <a:schemeClr val="dk2"/>
                </a:solidFill>
                <a:latin typeface="Montserrat"/>
                <a:ea typeface="Montserrat"/>
                <a:cs typeface="Montserrat"/>
                <a:sym typeface="Montserrat"/>
              </a:rPr>
            </a:b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2"/>
              </a:buClr>
              <a:buSzPts val="1400"/>
              <a:buFont typeface="Montserrat"/>
              <a:buChar char="●"/>
            </a:pPr>
            <a:r>
              <a:rPr b="0" i="0" lang="en" sz="1400" u="none" cap="none" strike="noStrike">
                <a:solidFill>
                  <a:schemeClr val="dk2"/>
                </a:solidFill>
                <a:latin typeface="Montserrat"/>
                <a:ea typeface="Montserrat"/>
                <a:cs typeface="Montserrat"/>
                <a:sym typeface="Montserrat"/>
              </a:rPr>
              <a:t>Educate and track STEM Hive program</a:t>
            </a:r>
            <a:br>
              <a:rPr b="0" i="0" lang="en" sz="1400" u="none" cap="none" strike="noStrike">
                <a:solidFill>
                  <a:schemeClr val="dk2"/>
                </a:solidFill>
                <a:latin typeface="Montserrat"/>
                <a:ea typeface="Montserrat"/>
                <a:cs typeface="Montserrat"/>
                <a:sym typeface="Montserrat"/>
              </a:rPr>
            </a:br>
            <a:r>
              <a:rPr b="0" i="0" lang="en" sz="1400" u="none" cap="none" strike="noStrike">
                <a:solidFill>
                  <a:schemeClr val="dk2"/>
                </a:solidFill>
                <a:latin typeface="Montserrat"/>
                <a:ea typeface="Montserrat"/>
                <a:cs typeface="Montserrat"/>
                <a:sym typeface="Montserrat"/>
              </a:rPr>
              <a:t>students on the equipment and measure water quality in NYC</a:t>
            </a:r>
            <a:br>
              <a:rPr b="0" i="0" lang="en" sz="1400" u="none" cap="none" strike="noStrike">
                <a:solidFill>
                  <a:schemeClr val="dk2"/>
                </a:solidFill>
                <a:latin typeface="Montserrat"/>
                <a:ea typeface="Montserrat"/>
                <a:cs typeface="Montserrat"/>
                <a:sym typeface="Montserrat"/>
              </a:rPr>
            </a:b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2"/>
              </a:buClr>
              <a:buSzPts val="1400"/>
              <a:buFont typeface="Montserrat"/>
              <a:buChar char="●"/>
            </a:pPr>
            <a:r>
              <a:rPr b="0" i="0" lang="en" sz="1400" u="none" cap="none" strike="noStrike">
                <a:solidFill>
                  <a:schemeClr val="dk2"/>
                </a:solidFill>
                <a:latin typeface="Montserrat"/>
                <a:ea typeface="Montserrat"/>
                <a:cs typeface="Montserrat"/>
                <a:sym typeface="Montserrat"/>
              </a:rPr>
              <a:t>Create and Host Awareness Workshops</a:t>
            </a:r>
            <a:br>
              <a:rPr b="0" i="0" lang="en" sz="1400" u="none" cap="none" strike="noStrike">
                <a:solidFill>
                  <a:schemeClr val="dk2"/>
                </a:solidFill>
                <a:latin typeface="Montserrat"/>
                <a:ea typeface="Montserrat"/>
                <a:cs typeface="Montserrat"/>
                <a:sym typeface="Montserrat"/>
              </a:rPr>
            </a:br>
            <a:endParaRPr b="0" i="0" sz="1400" u="none" cap="none" strike="noStrike">
              <a:solidFill>
                <a:schemeClr val="dk2"/>
              </a:solidFill>
              <a:latin typeface="Montserrat"/>
              <a:ea typeface="Montserrat"/>
              <a:cs typeface="Montserrat"/>
              <a:sym typeface="Montserrat"/>
            </a:endParaRPr>
          </a:p>
          <a:p>
            <a:pPr indent="-317500" lvl="0" marL="457200" marR="0" rtl="0" algn="l">
              <a:lnSpc>
                <a:spcPct val="115000"/>
              </a:lnSpc>
              <a:spcBef>
                <a:spcPts val="0"/>
              </a:spcBef>
              <a:spcAft>
                <a:spcPts val="0"/>
              </a:spcAft>
              <a:buClr>
                <a:schemeClr val="dk2"/>
              </a:buClr>
              <a:buSzPts val="1400"/>
              <a:buFont typeface="Montserrat"/>
              <a:buChar char="●"/>
            </a:pPr>
            <a:r>
              <a:rPr b="0" i="0" lang="en" sz="1400" u="none" cap="none" strike="noStrike">
                <a:solidFill>
                  <a:schemeClr val="dk2"/>
                </a:solidFill>
                <a:latin typeface="Montserrat"/>
                <a:ea typeface="Montserrat"/>
                <a:cs typeface="Montserrat"/>
                <a:sym typeface="Montserrat"/>
              </a:rPr>
              <a:t>Learn how to use Water Testing kits on NYC rainwater and teach procedures to students</a:t>
            </a:r>
            <a:endParaRPr b="0" i="0" sz="1400" u="none" cap="none" strike="noStrike">
              <a:solidFill>
                <a:schemeClr val="dk2"/>
              </a:solidFill>
              <a:latin typeface="Montserrat"/>
              <a:ea typeface="Montserrat"/>
              <a:cs typeface="Montserrat"/>
              <a:sym typeface="Montserrat"/>
            </a:endParaRPr>
          </a:p>
          <a:p>
            <a:pPr indent="0" lvl="0" marL="0" marR="0" rtl="0" algn="l">
              <a:lnSpc>
                <a:spcPct val="200000"/>
              </a:lnSpc>
              <a:spcBef>
                <a:spcPts val="1200"/>
              </a:spcBef>
              <a:spcAft>
                <a:spcPts val="1200"/>
              </a:spcAft>
              <a:buClr>
                <a:schemeClr val="dk2"/>
              </a:buClr>
              <a:buSzPts val="1800"/>
              <a:buFont typeface="Montserrat"/>
              <a:buNone/>
            </a:pPr>
            <a:r>
              <a:t/>
            </a:r>
            <a:endParaRPr b="0" i="0" sz="1400" u="none" cap="none" strike="noStrike">
              <a:solidFill>
                <a:schemeClr val="dk2"/>
              </a:solidFill>
              <a:latin typeface="Montserrat"/>
              <a:ea typeface="Montserrat"/>
              <a:cs typeface="Montserrat"/>
              <a:sym typeface="Montserrat"/>
            </a:endParaRPr>
          </a:p>
        </p:txBody>
      </p:sp>
      <p:sp>
        <p:nvSpPr>
          <p:cNvPr id="296" name="Google Shape;296;p7"/>
          <p:cNvSpPr txBox="1"/>
          <p:nvPr>
            <p:ph type="title"/>
          </p:nvPr>
        </p:nvSpPr>
        <p:spPr>
          <a:xfrm>
            <a:off x="172225" y="445025"/>
            <a:ext cx="85878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sz="2400"/>
              <a:t>Creating a Campaign for Students in NYC &amp; India focused on Rainwater Harvest and Clean Water</a:t>
            </a:r>
            <a:endParaRPr sz="2400"/>
          </a:p>
        </p:txBody>
      </p:sp>
      <p:pic>
        <p:nvPicPr>
          <p:cNvPr id="297" name="Google Shape;297;p7"/>
          <p:cNvPicPr preferRelativeResize="0"/>
          <p:nvPr/>
        </p:nvPicPr>
        <p:blipFill rotWithShape="1">
          <a:blip r:embed="rId3">
            <a:alphaModFix/>
          </a:blip>
          <a:srcRect b="0" l="0" r="0" t="0"/>
          <a:stretch/>
        </p:blipFill>
        <p:spPr>
          <a:xfrm>
            <a:off x="4535000" y="3215656"/>
            <a:ext cx="1629088" cy="557545"/>
          </a:xfrm>
          <a:prstGeom prst="rect">
            <a:avLst/>
          </a:prstGeom>
          <a:noFill/>
          <a:ln>
            <a:noFill/>
          </a:ln>
        </p:spPr>
      </p:pic>
      <p:pic>
        <p:nvPicPr>
          <p:cNvPr id="298" name="Google Shape;298;p7"/>
          <p:cNvPicPr preferRelativeResize="0"/>
          <p:nvPr/>
        </p:nvPicPr>
        <p:blipFill rotWithShape="1">
          <a:blip r:embed="rId4">
            <a:alphaModFix/>
          </a:blip>
          <a:srcRect b="0" l="0" r="0" t="0"/>
          <a:stretch/>
        </p:blipFill>
        <p:spPr>
          <a:xfrm>
            <a:off x="7159210" y="1754611"/>
            <a:ext cx="1765940" cy="538765"/>
          </a:xfrm>
          <a:prstGeom prst="rect">
            <a:avLst/>
          </a:prstGeom>
          <a:noFill/>
          <a:ln>
            <a:noFill/>
          </a:ln>
        </p:spPr>
      </p:pic>
      <p:pic>
        <p:nvPicPr>
          <p:cNvPr id="299" name="Google Shape;299;p7"/>
          <p:cNvPicPr preferRelativeResize="0"/>
          <p:nvPr/>
        </p:nvPicPr>
        <p:blipFill rotWithShape="1">
          <a:blip r:embed="rId5">
            <a:alphaModFix/>
          </a:blip>
          <a:srcRect b="0" l="0" r="0" t="0"/>
          <a:stretch/>
        </p:blipFill>
        <p:spPr>
          <a:xfrm>
            <a:off x="5349129" y="1514314"/>
            <a:ext cx="916739" cy="859628"/>
          </a:xfrm>
          <a:prstGeom prst="rect">
            <a:avLst/>
          </a:prstGeom>
          <a:noFill/>
          <a:ln>
            <a:noFill/>
          </a:ln>
        </p:spPr>
      </p:pic>
      <p:cxnSp>
        <p:nvCxnSpPr>
          <p:cNvPr id="300" name="Google Shape;300;p7"/>
          <p:cNvCxnSpPr>
            <a:stCxn id="299" idx="2"/>
          </p:cNvCxnSpPr>
          <p:nvPr/>
        </p:nvCxnSpPr>
        <p:spPr>
          <a:xfrm flipH="1">
            <a:off x="5796399" y="2373942"/>
            <a:ext cx="11100" cy="891000"/>
          </a:xfrm>
          <a:prstGeom prst="straightConnector1">
            <a:avLst/>
          </a:prstGeom>
          <a:noFill/>
          <a:ln cap="flat" cmpd="sng" w="114300">
            <a:solidFill>
              <a:srgbClr val="FCBF4A"/>
            </a:solidFill>
            <a:prstDash val="solid"/>
            <a:round/>
            <a:headEnd len="sm" w="sm" type="none"/>
            <a:tailEnd len="sm" w="sm" type="none"/>
          </a:ln>
        </p:spPr>
      </p:cxnSp>
      <p:cxnSp>
        <p:nvCxnSpPr>
          <p:cNvPr id="301" name="Google Shape;301;p7"/>
          <p:cNvCxnSpPr>
            <a:stCxn id="298" idx="2"/>
          </p:cNvCxnSpPr>
          <p:nvPr/>
        </p:nvCxnSpPr>
        <p:spPr>
          <a:xfrm>
            <a:off x="8042180" y="2293376"/>
            <a:ext cx="9000" cy="1031700"/>
          </a:xfrm>
          <a:prstGeom prst="straightConnector1">
            <a:avLst/>
          </a:prstGeom>
          <a:noFill/>
          <a:ln cap="flat" cmpd="sng" w="114300">
            <a:solidFill>
              <a:srgbClr val="FCBF4A"/>
            </a:solidFill>
            <a:prstDash val="solid"/>
            <a:round/>
            <a:headEnd len="sm" w="sm" type="none"/>
            <a:tailEnd len="sm" w="sm" type="none"/>
          </a:ln>
        </p:spPr>
      </p:cxnSp>
      <p:cxnSp>
        <p:nvCxnSpPr>
          <p:cNvPr id="302" name="Google Shape;302;p7"/>
          <p:cNvCxnSpPr/>
          <p:nvPr/>
        </p:nvCxnSpPr>
        <p:spPr>
          <a:xfrm flipH="1" rot="10800000">
            <a:off x="6164088" y="3492375"/>
            <a:ext cx="995100" cy="4200"/>
          </a:xfrm>
          <a:prstGeom prst="straightConnector1">
            <a:avLst/>
          </a:prstGeom>
          <a:noFill/>
          <a:ln cap="flat" cmpd="sng" w="114300">
            <a:solidFill>
              <a:srgbClr val="FCBF4A"/>
            </a:solidFill>
            <a:prstDash val="solid"/>
            <a:round/>
            <a:headEnd len="sm" w="sm" type="none"/>
            <a:tailEnd len="sm" w="sm" type="none"/>
          </a:ln>
        </p:spPr>
      </p:cxnSp>
      <p:pic>
        <p:nvPicPr>
          <p:cNvPr id="303" name="Google Shape;303;p7"/>
          <p:cNvPicPr preferRelativeResize="0"/>
          <p:nvPr/>
        </p:nvPicPr>
        <p:blipFill rotWithShape="1">
          <a:blip r:embed="rId6">
            <a:alphaModFix/>
          </a:blip>
          <a:srcRect b="0" l="0" r="0" t="0"/>
          <a:stretch/>
        </p:blipFill>
        <p:spPr>
          <a:xfrm>
            <a:off x="7223050" y="3425225"/>
            <a:ext cx="1765950" cy="519975"/>
          </a:xfrm>
          <a:prstGeom prst="rect">
            <a:avLst/>
          </a:prstGeom>
          <a:noFill/>
          <a:ln>
            <a:noFill/>
          </a:ln>
        </p:spPr>
      </p:pic>
      <p:cxnSp>
        <p:nvCxnSpPr>
          <p:cNvPr id="304" name="Google Shape;304;p7"/>
          <p:cNvCxnSpPr>
            <a:endCxn id="298" idx="1"/>
          </p:cNvCxnSpPr>
          <p:nvPr/>
        </p:nvCxnSpPr>
        <p:spPr>
          <a:xfrm flipH="1" rot="10800000">
            <a:off x="6265810" y="2023994"/>
            <a:ext cx="893400" cy="2100"/>
          </a:xfrm>
          <a:prstGeom prst="straightConnector1">
            <a:avLst/>
          </a:prstGeom>
          <a:noFill/>
          <a:ln cap="flat" cmpd="sng" w="114300">
            <a:solidFill>
              <a:srgbClr val="FCBF4A"/>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8"/>
          <p:cNvSpPr txBox="1"/>
          <p:nvPr>
            <p:ph idx="1" type="subTitle"/>
          </p:nvPr>
        </p:nvSpPr>
        <p:spPr>
          <a:xfrm>
            <a:off x="205275" y="1467950"/>
            <a:ext cx="4524900" cy="17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STEM Hive is an official 501(c)3 Nonprofit organization in NYC that provides </a:t>
            </a:r>
            <a:r>
              <a:rPr b="1" lang="en"/>
              <a:t>educational opportunities and career awareness of disciplines in STEM</a:t>
            </a:r>
            <a:r>
              <a:rPr lang="en"/>
              <a:t> by supporting the participation of children of underrepresented groups at the elementary and middle school levels.</a:t>
            </a:r>
            <a:endParaRPr/>
          </a:p>
          <a:p>
            <a:pPr indent="0" lvl="0" marL="0" rtl="0" algn="l">
              <a:lnSpc>
                <a:spcPct val="100000"/>
              </a:lnSpc>
              <a:spcBef>
                <a:spcPts val="1000"/>
              </a:spcBef>
              <a:spcAft>
                <a:spcPts val="0"/>
              </a:spcAft>
              <a:buClr>
                <a:schemeClr val="dk1"/>
              </a:buClr>
              <a:buSzPts val="1100"/>
              <a:buFont typeface="Arial"/>
              <a:buNone/>
            </a:pPr>
            <a:r>
              <a:t/>
            </a:r>
            <a:endParaRPr/>
          </a:p>
          <a:p>
            <a:pPr indent="0" lvl="0" marL="0" rtl="0" algn="l">
              <a:lnSpc>
                <a:spcPct val="100000"/>
              </a:lnSpc>
              <a:spcBef>
                <a:spcPts val="1000"/>
              </a:spcBef>
              <a:spcAft>
                <a:spcPts val="1000"/>
              </a:spcAft>
              <a:buSzPts val="1400"/>
              <a:buNone/>
            </a:pPr>
            <a:r>
              <a:t/>
            </a:r>
            <a:endParaRPr/>
          </a:p>
        </p:txBody>
      </p:sp>
      <p:sp>
        <p:nvSpPr>
          <p:cNvPr id="310" name="Google Shape;310;p8"/>
          <p:cNvSpPr txBox="1"/>
          <p:nvPr>
            <p:ph type="title"/>
          </p:nvPr>
        </p:nvSpPr>
        <p:spPr>
          <a:xfrm>
            <a:off x="172225" y="445025"/>
            <a:ext cx="8587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Partner Organizations</a:t>
            </a:r>
            <a:endParaRPr/>
          </a:p>
        </p:txBody>
      </p:sp>
      <p:pic>
        <p:nvPicPr>
          <p:cNvPr id="311" name="Google Shape;311;p8"/>
          <p:cNvPicPr preferRelativeResize="0"/>
          <p:nvPr/>
        </p:nvPicPr>
        <p:blipFill rotWithShape="1">
          <a:blip r:embed="rId3">
            <a:alphaModFix/>
          </a:blip>
          <a:srcRect b="0" l="0" r="0" t="0"/>
          <a:stretch/>
        </p:blipFill>
        <p:spPr>
          <a:xfrm>
            <a:off x="5753125" y="342275"/>
            <a:ext cx="1606224" cy="1506152"/>
          </a:xfrm>
          <a:prstGeom prst="rect">
            <a:avLst/>
          </a:prstGeom>
          <a:noFill/>
          <a:ln>
            <a:noFill/>
          </a:ln>
        </p:spPr>
      </p:pic>
      <p:pic>
        <p:nvPicPr>
          <p:cNvPr id="312" name="Google Shape;312;p8"/>
          <p:cNvPicPr preferRelativeResize="0"/>
          <p:nvPr/>
        </p:nvPicPr>
        <p:blipFill rotWithShape="1">
          <a:blip r:embed="rId4">
            <a:alphaModFix/>
          </a:blip>
          <a:srcRect b="0" l="0" r="0" t="0"/>
          <a:stretch/>
        </p:blipFill>
        <p:spPr>
          <a:xfrm>
            <a:off x="5442375" y="1848424"/>
            <a:ext cx="3317652" cy="2488251"/>
          </a:xfrm>
          <a:prstGeom prst="rect">
            <a:avLst/>
          </a:prstGeom>
          <a:noFill/>
          <a:ln>
            <a:noFill/>
          </a:ln>
        </p:spPr>
      </p:pic>
      <p:pic>
        <p:nvPicPr>
          <p:cNvPr id="313" name="Google Shape;313;p8"/>
          <p:cNvPicPr preferRelativeResize="0"/>
          <p:nvPr/>
        </p:nvPicPr>
        <p:blipFill rotWithShape="1">
          <a:blip r:embed="rId5">
            <a:alphaModFix/>
          </a:blip>
          <a:srcRect b="24144" l="11740" r="11163" t="0"/>
          <a:stretch/>
        </p:blipFill>
        <p:spPr>
          <a:xfrm>
            <a:off x="2192050" y="2919530"/>
            <a:ext cx="3317652" cy="20402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9"/>
          <p:cNvSpPr/>
          <p:nvPr/>
        </p:nvSpPr>
        <p:spPr>
          <a:xfrm>
            <a:off x="5522375" y="482200"/>
            <a:ext cx="3237600" cy="1377600"/>
          </a:xfrm>
          <a:prstGeom prst="rect">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9"/>
          <p:cNvSpPr txBox="1"/>
          <p:nvPr>
            <p:ph idx="4294967295" type="subTitle"/>
          </p:nvPr>
        </p:nvSpPr>
        <p:spPr>
          <a:xfrm>
            <a:off x="172225" y="1017725"/>
            <a:ext cx="5142000" cy="176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Montserrat"/>
              <a:buNone/>
            </a:pPr>
            <a:r>
              <a:rPr b="0" i="0" lang="en" sz="1400" u="none" cap="none" strike="noStrike">
                <a:solidFill>
                  <a:schemeClr val="dk2"/>
                </a:solidFill>
                <a:latin typeface="Montserrat"/>
                <a:ea typeface="Montserrat"/>
                <a:cs typeface="Montserrat"/>
                <a:sym typeface="Montserrat"/>
              </a:rPr>
              <a:t>AltTech foundation is  not-for-profit organization that has been working on energy and water solutions for over the past decade. </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3 main areas of focus:</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(a) professional education, with SAANSS (Sustainability Arts And Science)and industry leaders sharing experiences.</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(b) public campaigns to involve/engage, with the WOW (World of Water) Action Forum that has set an audacious target of ten billion litres of water saved with the help of many city leaders joining this initiative.</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rPr b="0" i="0" lang="en" sz="1400" u="none" cap="none" strike="noStrike">
                <a:solidFill>
                  <a:schemeClr val="dk2"/>
                </a:solidFill>
                <a:latin typeface="Montserrat"/>
                <a:ea typeface="Montserrat"/>
                <a:cs typeface="Montserrat"/>
                <a:sym typeface="Montserrat"/>
              </a:rPr>
              <a:t>(c) practical research to help policy and governance, with Programmes.</a:t>
            </a:r>
            <a:endParaRPr b="0" i="0" sz="14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1200"/>
              </a:spcAft>
              <a:buClr>
                <a:schemeClr val="dk2"/>
              </a:buClr>
              <a:buSzPts val="1800"/>
              <a:buFont typeface="Montserrat"/>
              <a:buNone/>
            </a:pPr>
            <a:r>
              <a:t/>
            </a:r>
            <a:endParaRPr b="0" i="0" sz="1400" u="none" cap="none" strike="noStrike">
              <a:solidFill>
                <a:schemeClr val="dk2"/>
              </a:solidFill>
              <a:latin typeface="Montserrat"/>
              <a:ea typeface="Montserrat"/>
              <a:cs typeface="Montserrat"/>
              <a:sym typeface="Montserrat"/>
            </a:endParaRPr>
          </a:p>
        </p:txBody>
      </p:sp>
      <p:sp>
        <p:nvSpPr>
          <p:cNvPr id="320" name="Google Shape;320;p9"/>
          <p:cNvSpPr txBox="1"/>
          <p:nvPr>
            <p:ph type="title"/>
          </p:nvPr>
        </p:nvSpPr>
        <p:spPr>
          <a:xfrm>
            <a:off x="172225" y="401825"/>
            <a:ext cx="85878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Partner Organizations</a:t>
            </a:r>
            <a:endParaRPr/>
          </a:p>
        </p:txBody>
      </p:sp>
      <p:pic>
        <p:nvPicPr>
          <p:cNvPr id="321" name="Google Shape;321;p9"/>
          <p:cNvPicPr preferRelativeResize="0"/>
          <p:nvPr/>
        </p:nvPicPr>
        <p:blipFill rotWithShape="1">
          <a:blip r:embed="rId3">
            <a:alphaModFix/>
          </a:blip>
          <a:srcRect b="0" l="0" r="0" t="0"/>
          <a:stretch/>
        </p:blipFill>
        <p:spPr>
          <a:xfrm>
            <a:off x="5597363" y="547538"/>
            <a:ext cx="3087625" cy="1246925"/>
          </a:xfrm>
          <a:prstGeom prst="rect">
            <a:avLst/>
          </a:prstGeom>
          <a:noFill/>
          <a:ln>
            <a:noFill/>
          </a:ln>
        </p:spPr>
      </p:pic>
      <p:pic>
        <p:nvPicPr>
          <p:cNvPr id="322" name="Google Shape;322;p9"/>
          <p:cNvPicPr preferRelativeResize="0"/>
          <p:nvPr/>
        </p:nvPicPr>
        <p:blipFill rotWithShape="1">
          <a:blip r:embed="rId4">
            <a:alphaModFix/>
          </a:blip>
          <a:srcRect b="0" l="0" r="0" t="0"/>
          <a:stretch/>
        </p:blipFill>
        <p:spPr>
          <a:xfrm>
            <a:off x="5431175" y="1895140"/>
            <a:ext cx="3537450" cy="2055551"/>
          </a:xfrm>
          <a:prstGeom prst="rect">
            <a:avLst/>
          </a:prstGeom>
          <a:noFill/>
          <a:ln>
            <a:noFill/>
          </a:ln>
        </p:spPr>
      </p:pic>
      <p:pic>
        <p:nvPicPr>
          <p:cNvPr id="323" name="Google Shape;323;p9"/>
          <p:cNvPicPr preferRelativeResize="0"/>
          <p:nvPr/>
        </p:nvPicPr>
        <p:blipFill rotWithShape="1">
          <a:blip r:embed="rId5">
            <a:alphaModFix/>
          </a:blip>
          <a:srcRect b="0" l="0" r="0" t="0"/>
          <a:stretch/>
        </p:blipFill>
        <p:spPr>
          <a:xfrm>
            <a:off x="5788450" y="4051380"/>
            <a:ext cx="3237600" cy="785644"/>
          </a:xfrm>
          <a:prstGeom prst="rect">
            <a:avLst/>
          </a:prstGeom>
          <a:noFill/>
          <a:ln cap="flat" cmpd="sng" w="9525">
            <a:solidFill>
              <a:srgbClr val="2D406A"/>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